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241213" cy="21963063"/>
  <p:notesSz cx="6858000" cy="9144000"/>
  <p:defaultTextStyle>
    <a:defPPr>
      <a:defRPr lang="pt-BR"/>
    </a:defPPr>
    <a:lvl1pPr marL="0" algn="l" defTabSz="195398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76991" algn="l" defTabSz="195398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53980" algn="l" defTabSz="195398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30972" algn="l" defTabSz="195398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07961" algn="l" defTabSz="195398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84952" algn="l" defTabSz="195398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61941" algn="l" defTabSz="195398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838930" algn="l" defTabSz="195398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815922" algn="l" defTabSz="195398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5E27B7"/>
    <a:srgbClr val="9C71E1"/>
    <a:srgbClr val="75359D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>
      <p:cViewPr>
        <p:scale>
          <a:sx n="33" d="100"/>
          <a:sy n="33" d="100"/>
        </p:scale>
        <p:origin x="-3504" y="-210"/>
      </p:cViewPr>
      <p:guideLst>
        <p:guide orient="horz" pos="6917"/>
        <p:guide pos="3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61EFF-A8C5-4A3C-BE9B-DB41F9BD4912}" type="datetimeFigureOut">
              <a:rPr lang="pt-BR" smtClean="0"/>
              <a:t>12/01/2024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6710F-30CE-4F5A-999D-E284AE56B3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4235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8091" y="6822790"/>
            <a:ext cx="10405031" cy="4707823"/>
          </a:xfrm>
          <a:prstGeom prst="rect">
            <a:avLst/>
          </a:prstGeom>
        </p:spPr>
        <p:txBody>
          <a:bodyPr lIns="82077" tIns="41038" rIns="82077" bIns="41038"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36182" y="12445736"/>
            <a:ext cx="8568849" cy="5612782"/>
          </a:xfrm>
          <a:prstGeom prst="rect">
            <a:avLst/>
          </a:prstGeom>
        </p:spPr>
        <p:txBody>
          <a:bodyPr lIns="82077" tIns="41038" rIns="82077" bIns="41038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76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953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930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907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8849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861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838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815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182416" y="20356511"/>
            <a:ext cx="3876384" cy="1169330"/>
          </a:xfrm>
          <a:prstGeom prst="rect">
            <a:avLst/>
          </a:prstGeom>
        </p:spPr>
        <p:txBody>
          <a:bodyPr lIns="82077" tIns="41038" rIns="82077" bIns="41038"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72870" y="20356511"/>
            <a:ext cx="2856283" cy="1169330"/>
          </a:xfrm>
          <a:prstGeom prst="rect">
            <a:avLst/>
          </a:prstGeom>
        </p:spPr>
        <p:txBody>
          <a:bodyPr lIns="82077" tIns="41038" rIns="82077" bIns="41038"/>
          <a:lstStyle/>
          <a:p>
            <a:fld id="{7BC2A898-46F5-4AF4-94D2-92E296A492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3645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062" y="879541"/>
            <a:ext cx="11017092" cy="3660511"/>
          </a:xfrm>
          <a:prstGeom prst="rect">
            <a:avLst/>
          </a:prstGeom>
        </p:spPr>
        <p:txBody>
          <a:bodyPr lIns="82077" tIns="41038" rIns="82077" bIns="41038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12062" y="5124720"/>
            <a:ext cx="11017092" cy="14494606"/>
          </a:xfrm>
          <a:prstGeom prst="rect">
            <a:avLst/>
          </a:prstGeom>
        </p:spPr>
        <p:txBody>
          <a:bodyPr vert="eaVert" lIns="82077" tIns="41038" rIns="82077" bIns="41038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12061" y="20356511"/>
            <a:ext cx="2856283" cy="1169330"/>
          </a:xfrm>
          <a:prstGeom prst="rect">
            <a:avLst/>
          </a:prstGeom>
        </p:spPr>
        <p:txBody>
          <a:bodyPr lIns="82077" tIns="41038" rIns="82077" bIns="41038"/>
          <a:lstStyle/>
          <a:p>
            <a:fld id="{7FBA1820-5D6D-447A-B58F-4A7607BAA673}" type="datetimeFigureOut">
              <a:rPr lang="pt-BR" smtClean="0"/>
              <a:t>12/01/2024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182416" y="20356511"/>
            <a:ext cx="3876384" cy="1169330"/>
          </a:xfrm>
          <a:prstGeom prst="rect">
            <a:avLst/>
          </a:prstGeom>
        </p:spPr>
        <p:txBody>
          <a:bodyPr lIns="82077" tIns="41038" rIns="82077" bIns="41038"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72870" y="20356511"/>
            <a:ext cx="2856283" cy="1169330"/>
          </a:xfrm>
          <a:prstGeom prst="rect">
            <a:avLst/>
          </a:prstGeom>
        </p:spPr>
        <p:txBody>
          <a:bodyPr lIns="82077" tIns="41038" rIns="82077" bIns="41038"/>
          <a:lstStyle/>
          <a:p>
            <a:fld id="{7BC2A898-46F5-4AF4-94D2-92E296A492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219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3314445" y="3126687"/>
            <a:ext cx="4131409" cy="66636542"/>
          </a:xfrm>
          <a:prstGeom prst="rect">
            <a:avLst/>
          </a:prstGeom>
        </p:spPr>
        <p:txBody>
          <a:bodyPr vert="eaVert" lIns="82077" tIns="41038" rIns="82077" bIns="41038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8091" y="3126687"/>
            <a:ext cx="12192334" cy="66636542"/>
          </a:xfrm>
          <a:prstGeom prst="rect">
            <a:avLst/>
          </a:prstGeom>
        </p:spPr>
        <p:txBody>
          <a:bodyPr vert="eaVert" lIns="82077" tIns="41038" rIns="82077" bIns="41038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12061" y="20356511"/>
            <a:ext cx="2856283" cy="1169330"/>
          </a:xfrm>
          <a:prstGeom prst="rect">
            <a:avLst/>
          </a:prstGeom>
        </p:spPr>
        <p:txBody>
          <a:bodyPr lIns="82077" tIns="41038" rIns="82077" bIns="41038"/>
          <a:lstStyle/>
          <a:p>
            <a:fld id="{7FBA1820-5D6D-447A-B58F-4A7607BAA673}" type="datetimeFigureOut">
              <a:rPr lang="pt-BR" smtClean="0"/>
              <a:t>12/01/2024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182416" y="20356511"/>
            <a:ext cx="3876384" cy="1169330"/>
          </a:xfrm>
          <a:prstGeom prst="rect">
            <a:avLst/>
          </a:prstGeom>
        </p:spPr>
        <p:txBody>
          <a:bodyPr lIns="82077" tIns="41038" rIns="82077" bIns="41038"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72870" y="20356511"/>
            <a:ext cx="2856283" cy="1169330"/>
          </a:xfrm>
          <a:prstGeom prst="rect">
            <a:avLst/>
          </a:prstGeom>
        </p:spPr>
        <p:txBody>
          <a:bodyPr lIns="82077" tIns="41038" rIns="82077" bIns="41038"/>
          <a:lstStyle/>
          <a:p>
            <a:fld id="{7BC2A898-46F5-4AF4-94D2-92E296A492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1352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062" y="879541"/>
            <a:ext cx="11017092" cy="3660511"/>
          </a:xfrm>
          <a:prstGeom prst="rect">
            <a:avLst/>
          </a:prstGeom>
        </p:spPr>
        <p:txBody>
          <a:bodyPr lIns="82077" tIns="41038" rIns="82077" bIns="41038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2062" y="5124720"/>
            <a:ext cx="11017092" cy="14494606"/>
          </a:xfrm>
          <a:prstGeom prst="rect">
            <a:avLst/>
          </a:prstGeom>
        </p:spPr>
        <p:txBody>
          <a:bodyPr lIns="82077" tIns="41038" rIns="82077" bIns="41038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12061" y="20356511"/>
            <a:ext cx="2856283" cy="1169330"/>
          </a:xfrm>
          <a:prstGeom prst="rect">
            <a:avLst/>
          </a:prstGeom>
        </p:spPr>
        <p:txBody>
          <a:bodyPr lIns="82077" tIns="41038" rIns="82077" bIns="41038"/>
          <a:lstStyle/>
          <a:p>
            <a:fld id="{7FBA1820-5D6D-447A-B58F-4A7607BAA673}" type="datetimeFigureOut">
              <a:rPr lang="pt-BR" smtClean="0"/>
              <a:t>12/01/2024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182416" y="20356511"/>
            <a:ext cx="3876384" cy="1169330"/>
          </a:xfrm>
          <a:prstGeom prst="rect">
            <a:avLst/>
          </a:prstGeom>
        </p:spPr>
        <p:txBody>
          <a:bodyPr lIns="82077" tIns="41038" rIns="82077" bIns="41038"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72870" y="20356511"/>
            <a:ext cx="2856283" cy="1169330"/>
          </a:xfrm>
          <a:prstGeom prst="rect">
            <a:avLst/>
          </a:prstGeom>
        </p:spPr>
        <p:txBody>
          <a:bodyPr lIns="82077" tIns="41038" rIns="82077" bIns="41038"/>
          <a:lstStyle/>
          <a:p>
            <a:fld id="{7BC2A898-46F5-4AF4-94D2-92E296A492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6068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6972" y="14113306"/>
            <a:ext cx="10405031" cy="4362109"/>
          </a:xfrm>
          <a:prstGeom prst="rect">
            <a:avLst/>
          </a:prstGeom>
        </p:spPr>
        <p:txBody>
          <a:bodyPr lIns="82077" tIns="41038" rIns="82077" bIns="41038" anchor="t"/>
          <a:lstStyle>
            <a:lvl1pPr algn="l">
              <a:defRPr sz="85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6972" y="9308884"/>
            <a:ext cx="10405031" cy="4804419"/>
          </a:xfrm>
          <a:prstGeom prst="rect">
            <a:avLst/>
          </a:prstGeom>
        </p:spPr>
        <p:txBody>
          <a:bodyPr lIns="82077" tIns="41038" rIns="82077" bIns="41038" anchor="b"/>
          <a:lstStyle>
            <a:lvl1pPr marL="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1pPr>
            <a:lvl2pPr marL="976991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2pPr>
            <a:lvl3pPr marL="195398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3pPr>
            <a:lvl4pPr marL="2930972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4pPr>
            <a:lvl5pPr marL="3907961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5pPr>
            <a:lvl6pPr marL="4884952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6pPr>
            <a:lvl7pPr marL="5861941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7pPr>
            <a:lvl8pPr marL="683893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8pPr>
            <a:lvl9pPr marL="7815922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12061" y="20356511"/>
            <a:ext cx="2856283" cy="1169330"/>
          </a:xfrm>
          <a:prstGeom prst="rect">
            <a:avLst/>
          </a:prstGeom>
        </p:spPr>
        <p:txBody>
          <a:bodyPr lIns="82077" tIns="41038" rIns="82077" bIns="41038"/>
          <a:lstStyle/>
          <a:p>
            <a:fld id="{7FBA1820-5D6D-447A-B58F-4A7607BAA673}" type="datetimeFigureOut">
              <a:rPr lang="pt-BR" smtClean="0"/>
              <a:t>12/01/2024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182416" y="20356511"/>
            <a:ext cx="3876384" cy="1169330"/>
          </a:xfrm>
          <a:prstGeom prst="rect">
            <a:avLst/>
          </a:prstGeom>
        </p:spPr>
        <p:txBody>
          <a:bodyPr lIns="82077" tIns="41038" rIns="82077" bIns="41038"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72870" y="20356511"/>
            <a:ext cx="2856283" cy="1169330"/>
          </a:xfrm>
          <a:prstGeom prst="rect">
            <a:avLst/>
          </a:prstGeom>
        </p:spPr>
        <p:txBody>
          <a:bodyPr lIns="82077" tIns="41038" rIns="82077" bIns="41038"/>
          <a:lstStyle/>
          <a:p>
            <a:fld id="{7BC2A898-46F5-4AF4-94D2-92E296A492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7689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062" y="879541"/>
            <a:ext cx="11017092" cy="3660511"/>
          </a:xfrm>
          <a:prstGeom prst="rect">
            <a:avLst/>
          </a:prstGeom>
        </p:spPr>
        <p:txBody>
          <a:bodyPr lIns="82077" tIns="41038" rIns="82077" bIns="41038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8091" y="18221209"/>
            <a:ext cx="8160809" cy="51542021"/>
          </a:xfrm>
          <a:prstGeom prst="rect">
            <a:avLst/>
          </a:prstGeom>
        </p:spPr>
        <p:txBody>
          <a:bodyPr lIns="82077" tIns="41038" rIns="82077" bIns="41038"/>
          <a:lstStyle>
            <a:lvl1pPr>
              <a:defRPr sz="6000"/>
            </a:lvl1pPr>
            <a:lvl2pPr>
              <a:defRPr sz="5100"/>
            </a:lvl2pPr>
            <a:lvl3pPr>
              <a:defRPr sz="4300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9282920" y="18221209"/>
            <a:ext cx="8162935" cy="51542021"/>
          </a:xfrm>
          <a:prstGeom prst="rect">
            <a:avLst/>
          </a:prstGeom>
        </p:spPr>
        <p:txBody>
          <a:bodyPr lIns="82077" tIns="41038" rIns="82077" bIns="41038"/>
          <a:lstStyle>
            <a:lvl1pPr>
              <a:defRPr sz="6000"/>
            </a:lvl1pPr>
            <a:lvl2pPr>
              <a:defRPr sz="5100"/>
            </a:lvl2pPr>
            <a:lvl3pPr>
              <a:defRPr sz="4300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12061" y="20356511"/>
            <a:ext cx="2856283" cy="1169330"/>
          </a:xfrm>
          <a:prstGeom prst="rect">
            <a:avLst/>
          </a:prstGeom>
        </p:spPr>
        <p:txBody>
          <a:bodyPr lIns="82077" tIns="41038" rIns="82077" bIns="41038"/>
          <a:lstStyle/>
          <a:p>
            <a:fld id="{7FBA1820-5D6D-447A-B58F-4A7607BAA673}" type="datetimeFigureOut">
              <a:rPr lang="pt-BR" smtClean="0"/>
              <a:t>12/01/2024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182416" y="20356511"/>
            <a:ext cx="3876384" cy="1169330"/>
          </a:xfrm>
          <a:prstGeom prst="rect">
            <a:avLst/>
          </a:prstGeom>
        </p:spPr>
        <p:txBody>
          <a:bodyPr lIns="82077" tIns="41038" rIns="82077" bIns="41038"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772870" y="20356511"/>
            <a:ext cx="2856283" cy="1169330"/>
          </a:xfrm>
          <a:prstGeom prst="rect">
            <a:avLst/>
          </a:prstGeom>
        </p:spPr>
        <p:txBody>
          <a:bodyPr lIns="82077" tIns="41038" rIns="82077" bIns="41038"/>
          <a:lstStyle/>
          <a:p>
            <a:fld id="{7BC2A898-46F5-4AF4-94D2-92E296A492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4908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062" y="879541"/>
            <a:ext cx="11017092" cy="3660511"/>
          </a:xfrm>
          <a:prstGeom prst="rect">
            <a:avLst/>
          </a:prstGeom>
        </p:spPr>
        <p:txBody>
          <a:bodyPr lIns="82077" tIns="41038" rIns="82077" bIns="41038"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12060" y="4916271"/>
            <a:ext cx="5408662" cy="2048867"/>
          </a:xfrm>
          <a:prstGeom prst="rect">
            <a:avLst/>
          </a:prstGeom>
        </p:spPr>
        <p:txBody>
          <a:bodyPr lIns="82077" tIns="41038" rIns="82077" bIns="41038" anchor="b"/>
          <a:lstStyle>
            <a:lvl1pPr marL="0" indent="0">
              <a:buNone/>
              <a:defRPr sz="5100" b="1"/>
            </a:lvl1pPr>
            <a:lvl2pPr marL="976991" indent="0">
              <a:buNone/>
              <a:defRPr sz="4300" b="1"/>
            </a:lvl2pPr>
            <a:lvl3pPr marL="1953980" indent="0">
              <a:buNone/>
              <a:defRPr sz="3900" b="1"/>
            </a:lvl3pPr>
            <a:lvl4pPr marL="2930972" indent="0">
              <a:buNone/>
              <a:defRPr sz="3400" b="1"/>
            </a:lvl4pPr>
            <a:lvl5pPr marL="3907961" indent="0">
              <a:buNone/>
              <a:defRPr sz="3400" b="1"/>
            </a:lvl5pPr>
            <a:lvl6pPr marL="4884952" indent="0">
              <a:buNone/>
              <a:defRPr sz="3400" b="1"/>
            </a:lvl6pPr>
            <a:lvl7pPr marL="5861941" indent="0">
              <a:buNone/>
              <a:defRPr sz="3400" b="1"/>
            </a:lvl7pPr>
            <a:lvl8pPr marL="6838930" indent="0">
              <a:buNone/>
              <a:defRPr sz="3400" b="1"/>
            </a:lvl8pPr>
            <a:lvl9pPr marL="7815922" indent="0">
              <a:buNone/>
              <a:defRPr sz="34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2060" y="6965138"/>
            <a:ext cx="5408662" cy="12654183"/>
          </a:xfrm>
          <a:prstGeom prst="rect">
            <a:avLst/>
          </a:prstGeom>
        </p:spPr>
        <p:txBody>
          <a:bodyPr lIns="82077" tIns="41038" rIns="82077" bIns="41038"/>
          <a:lstStyle>
            <a:lvl1pPr>
              <a:defRPr sz="5100"/>
            </a:lvl1pPr>
            <a:lvl2pPr>
              <a:defRPr sz="4300"/>
            </a:lvl2pPr>
            <a:lvl3pPr>
              <a:defRPr sz="39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218367" y="4916271"/>
            <a:ext cx="5410786" cy="2048867"/>
          </a:xfrm>
          <a:prstGeom prst="rect">
            <a:avLst/>
          </a:prstGeom>
        </p:spPr>
        <p:txBody>
          <a:bodyPr lIns="82077" tIns="41038" rIns="82077" bIns="41038" anchor="b"/>
          <a:lstStyle>
            <a:lvl1pPr marL="0" indent="0">
              <a:buNone/>
              <a:defRPr sz="5100" b="1"/>
            </a:lvl1pPr>
            <a:lvl2pPr marL="976991" indent="0">
              <a:buNone/>
              <a:defRPr sz="4300" b="1"/>
            </a:lvl2pPr>
            <a:lvl3pPr marL="1953980" indent="0">
              <a:buNone/>
              <a:defRPr sz="3900" b="1"/>
            </a:lvl3pPr>
            <a:lvl4pPr marL="2930972" indent="0">
              <a:buNone/>
              <a:defRPr sz="3400" b="1"/>
            </a:lvl4pPr>
            <a:lvl5pPr marL="3907961" indent="0">
              <a:buNone/>
              <a:defRPr sz="3400" b="1"/>
            </a:lvl5pPr>
            <a:lvl6pPr marL="4884952" indent="0">
              <a:buNone/>
              <a:defRPr sz="3400" b="1"/>
            </a:lvl6pPr>
            <a:lvl7pPr marL="5861941" indent="0">
              <a:buNone/>
              <a:defRPr sz="3400" b="1"/>
            </a:lvl7pPr>
            <a:lvl8pPr marL="6838930" indent="0">
              <a:buNone/>
              <a:defRPr sz="3400" b="1"/>
            </a:lvl8pPr>
            <a:lvl9pPr marL="7815922" indent="0">
              <a:buNone/>
              <a:defRPr sz="34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218367" y="6965138"/>
            <a:ext cx="5410786" cy="12654183"/>
          </a:xfrm>
          <a:prstGeom prst="rect">
            <a:avLst/>
          </a:prstGeom>
        </p:spPr>
        <p:txBody>
          <a:bodyPr lIns="82077" tIns="41038" rIns="82077" bIns="41038"/>
          <a:lstStyle>
            <a:lvl1pPr>
              <a:defRPr sz="5100"/>
            </a:lvl1pPr>
            <a:lvl2pPr>
              <a:defRPr sz="4300"/>
            </a:lvl2pPr>
            <a:lvl3pPr>
              <a:defRPr sz="39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612061" y="20356511"/>
            <a:ext cx="2856283" cy="1169330"/>
          </a:xfrm>
          <a:prstGeom prst="rect">
            <a:avLst/>
          </a:prstGeom>
        </p:spPr>
        <p:txBody>
          <a:bodyPr lIns="82077" tIns="41038" rIns="82077" bIns="41038"/>
          <a:lstStyle/>
          <a:p>
            <a:fld id="{7FBA1820-5D6D-447A-B58F-4A7607BAA673}" type="datetimeFigureOut">
              <a:rPr lang="pt-BR" smtClean="0"/>
              <a:t>12/01/2024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182416" y="20356511"/>
            <a:ext cx="3876384" cy="1169330"/>
          </a:xfrm>
          <a:prstGeom prst="rect">
            <a:avLst/>
          </a:prstGeom>
        </p:spPr>
        <p:txBody>
          <a:bodyPr lIns="82077" tIns="41038" rIns="82077" bIns="41038"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772870" y="20356511"/>
            <a:ext cx="2856283" cy="1169330"/>
          </a:xfrm>
          <a:prstGeom prst="rect">
            <a:avLst/>
          </a:prstGeom>
        </p:spPr>
        <p:txBody>
          <a:bodyPr lIns="82077" tIns="41038" rIns="82077" bIns="41038"/>
          <a:lstStyle/>
          <a:p>
            <a:fld id="{7BC2A898-46F5-4AF4-94D2-92E296A492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1257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062" y="879541"/>
            <a:ext cx="11017092" cy="3660511"/>
          </a:xfrm>
          <a:prstGeom prst="rect">
            <a:avLst/>
          </a:prstGeom>
        </p:spPr>
        <p:txBody>
          <a:bodyPr lIns="82077" tIns="41038" rIns="82077" bIns="41038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12061" y="20356511"/>
            <a:ext cx="2856283" cy="1169330"/>
          </a:xfrm>
          <a:prstGeom prst="rect">
            <a:avLst/>
          </a:prstGeom>
        </p:spPr>
        <p:txBody>
          <a:bodyPr lIns="82077" tIns="41038" rIns="82077" bIns="41038"/>
          <a:lstStyle/>
          <a:p>
            <a:fld id="{7FBA1820-5D6D-447A-B58F-4A7607BAA673}" type="datetimeFigureOut">
              <a:rPr lang="pt-BR" smtClean="0"/>
              <a:t>12/01/2024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182416" y="20356511"/>
            <a:ext cx="3876384" cy="1169330"/>
          </a:xfrm>
          <a:prstGeom prst="rect">
            <a:avLst/>
          </a:prstGeom>
        </p:spPr>
        <p:txBody>
          <a:bodyPr lIns="82077" tIns="41038" rIns="82077" bIns="41038"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772870" y="20356511"/>
            <a:ext cx="2856283" cy="1169330"/>
          </a:xfrm>
          <a:prstGeom prst="rect">
            <a:avLst/>
          </a:prstGeom>
        </p:spPr>
        <p:txBody>
          <a:bodyPr lIns="82077" tIns="41038" rIns="82077" bIns="41038"/>
          <a:lstStyle/>
          <a:p>
            <a:fld id="{7BC2A898-46F5-4AF4-94D2-92E296A492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61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612061" y="20356511"/>
            <a:ext cx="2856283" cy="1169330"/>
          </a:xfrm>
          <a:prstGeom prst="rect">
            <a:avLst/>
          </a:prstGeom>
        </p:spPr>
        <p:txBody>
          <a:bodyPr lIns="82077" tIns="41038" rIns="82077" bIns="41038"/>
          <a:lstStyle/>
          <a:p>
            <a:fld id="{7FBA1820-5D6D-447A-B58F-4A7607BAA673}" type="datetimeFigureOut">
              <a:rPr lang="pt-BR" smtClean="0"/>
              <a:t>12/01/2024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182416" y="20356511"/>
            <a:ext cx="3876384" cy="1169330"/>
          </a:xfrm>
          <a:prstGeom prst="rect">
            <a:avLst/>
          </a:prstGeom>
        </p:spPr>
        <p:txBody>
          <a:bodyPr lIns="82077" tIns="41038" rIns="82077" bIns="41038"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772870" y="20356511"/>
            <a:ext cx="2856283" cy="1169330"/>
          </a:xfrm>
          <a:prstGeom prst="rect">
            <a:avLst/>
          </a:prstGeom>
        </p:spPr>
        <p:txBody>
          <a:bodyPr lIns="82077" tIns="41038" rIns="82077" bIns="41038"/>
          <a:lstStyle/>
          <a:p>
            <a:fld id="{7BC2A898-46F5-4AF4-94D2-92E296A492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7686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061" y="874455"/>
            <a:ext cx="4027275" cy="3721519"/>
          </a:xfrm>
          <a:prstGeom prst="rect">
            <a:avLst/>
          </a:prstGeom>
        </p:spPr>
        <p:txBody>
          <a:bodyPr lIns="82077" tIns="41038" rIns="82077" bIns="41038" anchor="b"/>
          <a:lstStyle>
            <a:lvl1pPr algn="l">
              <a:defRPr sz="43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85976" y="874456"/>
            <a:ext cx="6843178" cy="18744866"/>
          </a:xfrm>
          <a:prstGeom prst="rect">
            <a:avLst/>
          </a:prstGeom>
        </p:spPr>
        <p:txBody>
          <a:bodyPr lIns="82077" tIns="41038" rIns="82077" bIns="41038"/>
          <a:lstStyle>
            <a:lvl1pPr>
              <a:defRPr sz="6800"/>
            </a:lvl1pPr>
            <a:lvl2pPr>
              <a:defRPr sz="6000"/>
            </a:lvl2pPr>
            <a:lvl3pPr>
              <a:defRPr sz="51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12061" y="4595980"/>
            <a:ext cx="4027275" cy="15023346"/>
          </a:xfrm>
          <a:prstGeom prst="rect">
            <a:avLst/>
          </a:prstGeom>
        </p:spPr>
        <p:txBody>
          <a:bodyPr lIns="82077" tIns="41038" rIns="82077" bIns="41038"/>
          <a:lstStyle>
            <a:lvl1pPr marL="0" indent="0">
              <a:buNone/>
              <a:defRPr sz="3000"/>
            </a:lvl1pPr>
            <a:lvl2pPr marL="976991" indent="0">
              <a:buNone/>
              <a:defRPr sz="2600"/>
            </a:lvl2pPr>
            <a:lvl3pPr marL="1953980" indent="0">
              <a:buNone/>
              <a:defRPr sz="2200"/>
            </a:lvl3pPr>
            <a:lvl4pPr marL="2930972" indent="0">
              <a:buNone/>
              <a:defRPr sz="1900"/>
            </a:lvl4pPr>
            <a:lvl5pPr marL="3907961" indent="0">
              <a:buNone/>
              <a:defRPr sz="1900"/>
            </a:lvl5pPr>
            <a:lvl6pPr marL="4884952" indent="0">
              <a:buNone/>
              <a:defRPr sz="1900"/>
            </a:lvl6pPr>
            <a:lvl7pPr marL="5861941" indent="0">
              <a:buNone/>
              <a:defRPr sz="1900"/>
            </a:lvl7pPr>
            <a:lvl8pPr marL="6838930" indent="0">
              <a:buNone/>
              <a:defRPr sz="1900"/>
            </a:lvl8pPr>
            <a:lvl9pPr marL="7815922" indent="0">
              <a:buNone/>
              <a:defRPr sz="1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12061" y="20356511"/>
            <a:ext cx="2856283" cy="1169330"/>
          </a:xfrm>
          <a:prstGeom prst="rect">
            <a:avLst/>
          </a:prstGeom>
        </p:spPr>
        <p:txBody>
          <a:bodyPr lIns="82077" tIns="41038" rIns="82077" bIns="41038"/>
          <a:lstStyle/>
          <a:p>
            <a:fld id="{7FBA1820-5D6D-447A-B58F-4A7607BAA673}" type="datetimeFigureOut">
              <a:rPr lang="pt-BR" smtClean="0"/>
              <a:t>12/01/2024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182416" y="20356511"/>
            <a:ext cx="3876384" cy="1169330"/>
          </a:xfrm>
          <a:prstGeom prst="rect">
            <a:avLst/>
          </a:prstGeom>
        </p:spPr>
        <p:txBody>
          <a:bodyPr lIns="82077" tIns="41038" rIns="82077" bIns="41038"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772870" y="20356511"/>
            <a:ext cx="2856283" cy="1169330"/>
          </a:xfrm>
          <a:prstGeom prst="rect">
            <a:avLst/>
          </a:prstGeom>
        </p:spPr>
        <p:txBody>
          <a:bodyPr lIns="82077" tIns="41038" rIns="82077" bIns="41038"/>
          <a:lstStyle/>
          <a:p>
            <a:fld id="{7BC2A898-46F5-4AF4-94D2-92E296A492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7372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99364" y="15374144"/>
            <a:ext cx="7344728" cy="1815005"/>
          </a:xfrm>
          <a:prstGeom prst="rect">
            <a:avLst/>
          </a:prstGeom>
        </p:spPr>
        <p:txBody>
          <a:bodyPr lIns="82077" tIns="41038" rIns="82077" bIns="41038" anchor="b"/>
          <a:lstStyle>
            <a:lvl1pPr algn="l">
              <a:defRPr sz="43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99364" y="1962440"/>
            <a:ext cx="7344728" cy="13177838"/>
          </a:xfrm>
          <a:prstGeom prst="rect">
            <a:avLst/>
          </a:prstGeom>
        </p:spPr>
        <p:txBody>
          <a:bodyPr lIns="82077" tIns="41038" rIns="82077" bIns="41038"/>
          <a:lstStyle>
            <a:lvl1pPr marL="0" indent="0">
              <a:buNone/>
              <a:defRPr sz="6800"/>
            </a:lvl1pPr>
            <a:lvl2pPr marL="976991" indent="0">
              <a:buNone/>
              <a:defRPr sz="6000"/>
            </a:lvl2pPr>
            <a:lvl3pPr marL="1953980" indent="0">
              <a:buNone/>
              <a:defRPr sz="5100"/>
            </a:lvl3pPr>
            <a:lvl4pPr marL="2930972" indent="0">
              <a:buNone/>
              <a:defRPr sz="4300"/>
            </a:lvl4pPr>
            <a:lvl5pPr marL="3907961" indent="0">
              <a:buNone/>
              <a:defRPr sz="4300"/>
            </a:lvl5pPr>
            <a:lvl6pPr marL="4884952" indent="0">
              <a:buNone/>
              <a:defRPr sz="4300"/>
            </a:lvl6pPr>
            <a:lvl7pPr marL="5861941" indent="0">
              <a:buNone/>
              <a:defRPr sz="4300"/>
            </a:lvl7pPr>
            <a:lvl8pPr marL="6838930" indent="0">
              <a:buNone/>
              <a:defRPr sz="4300"/>
            </a:lvl8pPr>
            <a:lvl9pPr marL="7815922" indent="0">
              <a:buNone/>
              <a:defRPr sz="43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99364" y="17189149"/>
            <a:ext cx="7344728" cy="2577608"/>
          </a:xfrm>
          <a:prstGeom prst="rect">
            <a:avLst/>
          </a:prstGeom>
        </p:spPr>
        <p:txBody>
          <a:bodyPr lIns="82077" tIns="41038" rIns="82077" bIns="41038"/>
          <a:lstStyle>
            <a:lvl1pPr marL="0" indent="0">
              <a:buNone/>
              <a:defRPr sz="3000"/>
            </a:lvl1pPr>
            <a:lvl2pPr marL="976991" indent="0">
              <a:buNone/>
              <a:defRPr sz="2600"/>
            </a:lvl2pPr>
            <a:lvl3pPr marL="1953980" indent="0">
              <a:buNone/>
              <a:defRPr sz="2200"/>
            </a:lvl3pPr>
            <a:lvl4pPr marL="2930972" indent="0">
              <a:buNone/>
              <a:defRPr sz="1900"/>
            </a:lvl4pPr>
            <a:lvl5pPr marL="3907961" indent="0">
              <a:buNone/>
              <a:defRPr sz="1900"/>
            </a:lvl5pPr>
            <a:lvl6pPr marL="4884952" indent="0">
              <a:buNone/>
              <a:defRPr sz="1900"/>
            </a:lvl6pPr>
            <a:lvl7pPr marL="5861941" indent="0">
              <a:buNone/>
              <a:defRPr sz="1900"/>
            </a:lvl7pPr>
            <a:lvl8pPr marL="6838930" indent="0">
              <a:buNone/>
              <a:defRPr sz="1900"/>
            </a:lvl8pPr>
            <a:lvl9pPr marL="7815922" indent="0">
              <a:buNone/>
              <a:defRPr sz="1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12061" y="20356511"/>
            <a:ext cx="2856283" cy="1169330"/>
          </a:xfrm>
          <a:prstGeom prst="rect">
            <a:avLst/>
          </a:prstGeom>
        </p:spPr>
        <p:txBody>
          <a:bodyPr lIns="82077" tIns="41038" rIns="82077" bIns="41038"/>
          <a:lstStyle/>
          <a:p>
            <a:fld id="{7FBA1820-5D6D-447A-B58F-4A7607BAA673}" type="datetimeFigureOut">
              <a:rPr lang="pt-BR" smtClean="0"/>
              <a:t>12/01/2024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182416" y="20356511"/>
            <a:ext cx="3876384" cy="1169330"/>
          </a:xfrm>
          <a:prstGeom prst="rect">
            <a:avLst/>
          </a:prstGeom>
        </p:spPr>
        <p:txBody>
          <a:bodyPr lIns="82077" tIns="41038" rIns="82077" bIns="41038"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772870" y="20356511"/>
            <a:ext cx="2856283" cy="1169330"/>
          </a:xfrm>
          <a:prstGeom prst="rect">
            <a:avLst/>
          </a:prstGeom>
        </p:spPr>
        <p:txBody>
          <a:bodyPr lIns="82077" tIns="41038" rIns="82077" bIns="41038"/>
          <a:lstStyle/>
          <a:p>
            <a:fld id="{7BC2A898-46F5-4AF4-94D2-92E296A492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256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UpDiag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ângulo 28"/>
          <p:cNvSpPr/>
          <p:nvPr userDrawn="1"/>
        </p:nvSpPr>
        <p:spPr>
          <a:xfrm>
            <a:off x="-23485" y="2396448"/>
            <a:ext cx="12264698" cy="2099629"/>
          </a:xfrm>
          <a:prstGeom prst="rect">
            <a:avLst/>
          </a:prstGeom>
          <a:solidFill>
            <a:srgbClr val="5E27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77" tIns="41038" rIns="82077" bIns="41038"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 userDrawn="1"/>
        </p:nvSpPr>
        <p:spPr>
          <a:xfrm>
            <a:off x="-4746" y="21563379"/>
            <a:ext cx="12241213" cy="399684"/>
          </a:xfrm>
          <a:prstGeom prst="rect">
            <a:avLst/>
          </a:prstGeom>
          <a:solidFill>
            <a:srgbClr val="5E27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77" tIns="41038" rIns="82077" bIns="41038" rtlCol="0" anchor="ctr"/>
          <a:lstStyle/>
          <a:p>
            <a:pPr algn="ctr"/>
            <a:endParaRPr lang="pt-BR"/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25" y="255105"/>
            <a:ext cx="3010595" cy="1873373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646" y="279993"/>
            <a:ext cx="5510592" cy="1848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785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953980" rtl="0" eaLnBrk="1" latinLnBrk="0" hangingPunct="1">
        <a:spcBef>
          <a:spcPct val="0"/>
        </a:spcBef>
        <a:buNone/>
        <a:defRPr sz="3600" b="0" kern="1200" cap="none" spc="0">
          <a:ln w="1841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732743" indent="-732743" algn="l" defTabSz="1953980" rtl="0" eaLnBrk="1" latinLnBrk="0" hangingPunct="1">
        <a:spcBef>
          <a:spcPct val="2000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1pPr>
      <a:lvl2pPr marL="1587608" indent="-610619" algn="l" defTabSz="1953980" rtl="0" eaLnBrk="1" latinLnBrk="0" hangingPunct="1">
        <a:spcBef>
          <a:spcPct val="20000"/>
        </a:spcBef>
        <a:buFont typeface="Arial" panose="020B0604020202020204" pitchFamily="34" charset="0"/>
        <a:buChar char="–"/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2442476" indent="-488495" algn="l" defTabSz="1953980" rtl="0" eaLnBrk="1" latinLnBrk="0" hangingPunct="1">
        <a:spcBef>
          <a:spcPct val="20000"/>
        </a:spcBef>
        <a:buFont typeface="Arial" panose="020B0604020202020204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3pPr>
      <a:lvl4pPr marL="3419466" indent="-488495" algn="l" defTabSz="1953980" rtl="0" eaLnBrk="1" latinLnBrk="0" hangingPunct="1">
        <a:spcBef>
          <a:spcPct val="20000"/>
        </a:spcBef>
        <a:buFont typeface="Arial" panose="020B0604020202020204" pitchFamily="34" charset="0"/>
        <a:buChar char="–"/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96456" indent="-488495" algn="l" defTabSz="1953980" rtl="0" eaLnBrk="1" latinLnBrk="0" hangingPunct="1">
        <a:spcBef>
          <a:spcPct val="20000"/>
        </a:spcBef>
        <a:buFont typeface="Arial" panose="020B0604020202020204" pitchFamily="34" charset="0"/>
        <a:buChar char="»"/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373446" indent="-488495" algn="l" defTabSz="195398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350437" indent="-488495" algn="l" defTabSz="195398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327427" indent="-488495" algn="l" defTabSz="195398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304417" indent="-488495" algn="l" defTabSz="195398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95398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76991" algn="l" defTabSz="195398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53980" algn="l" defTabSz="195398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30972" algn="l" defTabSz="195398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07961" algn="l" defTabSz="195398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884952" algn="l" defTabSz="195398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861941" algn="l" defTabSz="195398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838930" algn="l" defTabSz="195398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815922" algn="l" defTabSz="195398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78;p1"/>
          <p:cNvSpPr/>
          <p:nvPr/>
        </p:nvSpPr>
        <p:spPr>
          <a:xfrm>
            <a:off x="300521" y="2396448"/>
            <a:ext cx="11633567" cy="2099629"/>
          </a:xfrm>
          <a:custGeom>
            <a:avLst/>
            <a:gdLst/>
            <a:ahLst/>
            <a:cxnLst/>
            <a:rect l="l" t="t" r="r" b="b"/>
            <a:pathLst>
              <a:path w="9558020" h="925830" extrusionOk="0">
                <a:moveTo>
                  <a:pt x="0" y="0"/>
                </a:moveTo>
                <a:lnTo>
                  <a:pt x="9558020" y="0"/>
                </a:lnTo>
                <a:lnTo>
                  <a:pt x="9558020" y="925830"/>
                </a:lnTo>
                <a:lnTo>
                  <a:pt x="0" y="92583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80919" tIns="40459" rIns="80919" bIns="40459" numCol="1" anchor="ctr" anchorCtr="0">
            <a:noAutofit/>
          </a:bodyPr>
          <a:lstStyle/>
          <a:p>
            <a:pPr algn="ctr">
              <a:buClr>
                <a:srgbClr val="000000"/>
              </a:buClr>
              <a:buSzPts val="4800"/>
            </a:pPr>
            <a:r>
              <a:rPr lang="pt-BR" altLang="pt-B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Exemplo de </a:t>
            </a:r>
            <a:r>
              <a:rPr lang="pt-BR" altLang="pt-B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título. Utilize no máximo três linhas, reduzindo a fonte quando necessário. Aumente a fonte para títulos pequenos. Sugestão de tamanho: entre 32 e 46.</a:t>
            </a:r>
            <a:endParaRPr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78;p1"/>
          <p:cNvSpPr/>
          <p:nvPr/>
        </p:nvSpPr>
        <p:spPr>
          <a:xfrm>
            <a:off x="1800126" y="4734670"/>
            <a:ext cx="10133962" cy="1933497"/>
          </a:xfrm>
          <a:custGeom>
            <a:avLst/>
            <a:gdLst/>
            <a:ahLst/>
            <a:cxnLst/>
            <a:rect l="l" t="t" r="r" b="b"/>
            <a:pathLst>
              <a:path w="9558020" h="925830" extrusionOk="0">
                <a:moveTo>
                  <a:pt x="0" y="0"/>
                </a:moveTo>
                <a:lnTo>
                  <a:pt x="9558020" y="0"/>
                </a:lnTo>
                <a:lnTo>
                  <a:pt x="9558020" y="925830"/>
                </a:lnTo>
                <a:lnTo>
                  <a:pt x="0" y="92583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80919" tIns="40459" rIns="80919" bIns="40459" numCol="1" anchor="t" anchorCtr="0">
            <a:spAutoFit/>
          </a:bodyPr>
          <a:lstStyle/>
          <a:p>
            <a:pPr>
              <a:spcAft>
                <a:spcPts val="898"/>
              </a:spcAft>
              <a:buClr>
                <a:srgbClr val="000000"/>
              </a:buClr>
              <a:buSzPts val="4800"/>
            </a:pPr>
            <a:r>
              <a:rPr lang="pt-BR" altLang="pt-B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Autor:</a:t>
            </a:r>
            <a:r>
              <a:rPr lang="pt-BR" altLang="pt-BR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altLang="pt-B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NOME COMPLETO DO ALUNO</a:t>
            </a:r>
            <a:r>
              <a:rPr lang="pt-BR" altLang="pt-BR" sz="18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pt-BR" altLang="pt-B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| emaildoaluno@usp.br</a:t>
            </a:r>
          </a:p>
          <a:p>
            <a:pPr>
              <a:spcAft>
                <a:spcPts val="1346"/>
              </a:spcAft>
              <a:buClr>
                <a:srgbClr val="000000"/>
              </a:buClr>
              <a:buSzPts val="4800"/>
              <a:defRPr/>
            </a:pPr>
            <a:r>
              <a:rPr lang="pt-BR" altLang="pt-B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Coautores: Nome completo do segundo autor</a:t>
            </a:r>
            <a:r>
              <a:rPr lang="pt-BR" altLang="pt-BR" sz="18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altLang="pt-B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(emaildo2autor@usp.br); Nome completo </a:t>
            </a:r>
            <a:r>
              <a:rPr lang="pt-BR" alt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do terceiro </a:t>
            </a:r>
            <a:r>
              <a:rPr lang="pt-BR" altLang="pt-B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autor</a:t>
            </a:r>
            <a:r>
              <a:rPr lang="pt-BR" altLang="pt-BR" sz="18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altLang="pt-B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(emaildo3autor@usp.br) etc.</a:t>
            </a:r>
          </a:p>
          <a:p>
            <a:pPr>
              <a:buClr>
                <a:srgbClr val="000000"/>
              </a:buClr>
              <a:buSzPts val="4800"/>
              <a:defRPr/>
            </a:pPr>
            <a:r>
              <a:rPr lang="pt-BR" alt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1 - Hospital de Reabilitação de Anomalias Craniofaciais, Universidade de São Paulo, </a:t>
            </a:r>
            <a:r>
              <a:rPr lang="pt-BR" alt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Bauru-SP</a:t>
            </a:r>
            <a:endParaRPr lang="pt-BR" altLang="pt-BR" sz="16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SzPts val="4800"/>
              <a:defRPr/>
            </a:pPr>
            <a:r>
              <a:rPr lang="pt-BR" alt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2 - Exemplo de Nome da Segunda Instituição, Cidade-UF</a:t>
            </a:r>
          </a:p>
          <a:p>
            <a:pPr>
              <a:buClr>
                <a:srgbClr val="000000"/>
              </a:buClr>
              <a:buSzPts val="4800"/>
              <a:defRPr/>
            </a:pPr>
            <a:r>
              <a:rPr lang="pt-BR" alt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3 - Exemplo de Nome da Segunda Instituição, Cidade-UF</a:t>
            </a:r>
            <a:endParaRPr sz="16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00521" y="7245845"/>
            <a:ext cx="5627311" cy="5622856"/>
          </a:xfrm>
          <a:prstGeom prst="rect">
            <a:avLst/>
          </a:prstGeom>
          <a:noFill/>
        </p:spPr>
        <p:txBody>
          <a:bodyPr wrap="square" lIns="82077" tIns="41038" rIns="82077" bIns="41038" rtlCol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Aqui vai a introdução do trabalho (fonte 20).</a:t>
            </a:r>
          </a:p>
          <a:p>
            <a:pPr algn="just">
              <a:lnSpc>
                <a:spcPct val="100000"/>
              </a:lnSpc>
            </a:pP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Este </a:t>
            </a: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 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apenas um </a:t>
            </a:r>
            <a:r>
              <a:rPr lang="pt-BR" sz="20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</a:t>
            </a: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Você poderá alterá-lo como 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quiser e utilizar diferentes cores, fontes, ilustrações, diagramações etc</a:t>
            </a: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pt-B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Alguns elementos são obrigatórios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como o  </a:t>
            </a:r>
            <a:r>
              <a:rPr lang="pt-B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trabalho, as informações de </a:t>
            </a:r>
            <a:r>
              <a:rPr lang="pt-B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os </a:t>
            </a:r>
            <a:r>
              <a:rPr lang="pt-B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logos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(HRAC e </a:t>
            </a:r>
            <a:r>
              <a:rPr lang="pt-BR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ECEx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Sugerimos que sigam as recomendações </a:t>
            </a: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tamanho do </a:t>
            </a: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texto, 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fim de garantir uma leitura adequada do painel.</a:t>
            </a:r>
            <a:endParaRPr lang="pt-BR" sz="2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Caso queira alterar algum elemento 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“travado” 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deste modelo, utilize o menu </a:t>
            </a:r>
            <a:r>
              <a:rPr lang="pt-BR" sz="2000" i="1" dirty="0" smtClean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Exibição &gt; Slide Mestre</a:t>
            </a:r>
            <a:r>
              <a:rPr lang="pt-BR" sz="2000" dirty="0" smtClean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smtClean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(PowerPoint)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ou </a:t>
            </a:r>
            <a:r>
              <a:rPr lang="pt-BR" sz="2000" i="1" dirty="0" smtClean="0">
                <a:solidFill>
                  <a:srgbClr val="5E27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</a:t>
            </a:r>
            <a:r>
              <a:rPr lang="pt-BR" sz="2000" i="1" dirty="0">
                <a:solidFill>
                  <a:srgbClr val="5E27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pt-BR" sz="2000" i="1" dirty="0" smtClean="0">
                <a:solidFill>
                  <a:srgbClr val="5E27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Editar tema </a:t>
            </a:r>
            <a:r>
              <a:rPr lang="pt-BR" sz="2000" dirty="0" smtClean="0">
                <a:solidFill>
                  <a:srgbClr val="5E27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(Apresentações Google)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As </a:t>
            </a:r>
            <a:r>
              <a:rPr lang="pt-B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cores utilizadas neste modelo 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estão no exemplo de figura ao lado (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).</a:t>
            </a:r>
            <a:endParaRPr lang="pt-B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O conteúdo apresentado deverá ser baseado no resumo de trabalho 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submetido.</a:t>
            </a:r>
          </a:p>
          <a:p>
            <a:pPr algn="just">
              <a:lnSpc>
                <a:spcPct val="100000"/>
              </a:lnSpc>
            </a:pP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pt-B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Bons preparativos e um ótimo evento!</a:t>
            </a:r>
            <a:endParaRPr lang="pt-BR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306777" y="7245845"/>
            <a:ext cx="5627311" cy="4176306"/>
          </a:xfrm>
          <a:prstGeom prst="rect">
            <a:avLst/>
          </a:prstGeom>
          <a:noFill/>
        </p:spPr>
        <p:txBody>
          <a:bodyPr wrap="square" lIns="82077" tIns="41038" rIns="82077" bIns="41038" rtlCol="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600" b="1" dirty="0">
                <a:solidFill>
                  <a:srgbClr val="5E27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 (fonte entre 24 e 28)</a:t>
            </a:r>
          </a:p>
          <a:p>
            <a:pPr algn="just">
              <a:lnSpc>
                <a:spcPct val="100000"/>
              </a:lnSpc>
            </a:pPr>
            <a:endParaRPr lang="pt-BR" sz="2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conteúdo para o modelo de painel, com tamanho da fonte, preferencialmente, entre 18 e 22 para o corpo do texto. Exemplo de conteúdo para o modelo de painel, com tamanho da fonte, preferencialmente, entre 18 e 22 para o corpo do texto. Exemplo de conteúdo para o modelo de painel, com tamanho da fonte, preferencialmente, entre 18 e 22 para o corpo do texto. Exemplo de conteúdo para o modelo de painel, com tamanho da fonte, preferencialmente, entre 18 e 22...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6306777" y="16287555"/>
            <a:ext cx="5627311" cy="2637423"/>
          </a:xfrm>
          <a:prstGeom prst="rect">
            <a:avLst/>
          </a:prstGeom>
          <a:noFill/>
        </p:spPr>
        <p:txBody>
          <a:bodyPr wrap="square" lIns="82077" tIns="41038" rIns="82077" bIns="41038" rtlCol="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600" b="1" dirty="0">
                <a:solidFill>
                  <a:srgbClr val="5E27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 (fonte entre 24 e 28)</a:t>
            </a:r>
            <a:endParaRPr lang="pt-BR" sz="2600" b="1" dirty="0" smtClean="0">
              <a:solidFill>
                <a:srgbClr val="5E27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2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conteúdo para o modelo de painel, com tamanho da fonte, preferencialmente, entre 18 e 22 para o corpo do texto. Exemplo de conteúdo para o modelo de painel, com tamanho da fonte, preferencialmente, entre 18 e 22 para o corpo do texto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6306776" y="15013979"/>
            <a:ext cx="5627311" cy="821541"/>
          </a:xfrm>
          <a:prstGeom prst="rect">
            <a:avLst/>
          </a:prstGeom>
          <a:noFill/>
        </p:spPr>
        <p:txBody>
          <a:bodyPr wrap="square" lIns="82077" tIns="41038" rIns="82077" bIns="41038" rtlCol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 1: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legenda com fonte entre 14 e 16. Estas são as duas cores principais do modelo de e-</a:t>
            </a:r>
            <a:r>
              <a:rPr lang="pt-BR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caso queira replicá-las. A cor do corpo do texto é </a:t>
            </a:r>
            <a:r>
              <a:rPr lang="pt-BR" sz="1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preto 5% mais claro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300520" y="4800374"/>
            <a:ext cx="1355589" cy="1807452"/>
          </a:xfrm>
          <a:prstGeom prst="rect">
            <a:avLst/>
          </a:prstGeom>
          <a:solidFill>
            <a:schemeClr val="bg1"/>
          </a:solidFill>
          <a:ln w="19050">
            <a:solidFill>
              <a:srgbClr val="5E27B7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pt-BR" sz="1400" b="1" dirty="0" smtClean="0">
                <a:solidFill>
                  <a:srgbClr val="5E27B7"/>
                </a:solidFill>
              </a:rPr>
              <a:t>Foto do aluno / apresentador</a:t>
            </a:r>
          </a:p>
          <a:p>
            <a:pPr algn="ctr"/>
            <a:r>
              <a:rPr lang="pt-BR" sz="1200" dirty="0" smtClean="0">
                <a:solidFill>
                  <a:srgbClr val="5E27B7"/>
                </a:solidFill>
              </a:rPr>
              <a:t>(opcional)</a:t>
            </a:r>
            <a:endParaRPr lang="pt-BR" sz="1200" dirty="0">
              <a:solidFill>
                <a:srgbClr val="5E27B7"/>
              </a:solidFill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6306777" y="19635028"/>
            <a:ext cx="5627312" cy="1531992"/>
          </a:xfrm>
          <a:prstGeom prst="rect">
            <a:avLst/>
          </a:prstGeom>
          <a:noFill/>
        </p:spPr>
        <p:txBody>
          <a:bodyPr wrap="square" lIns="82077" tIns="41038" rIns="82077" bIns="41038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pt-BR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SOBRENOME, Nome do autor. </a:t>
            </a:r>
            <a:r>
              <a:rPr lang="pt-BR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Título:</a:t>
            </a:r>
            <a:r>
              <a:rPr lang="pt-BR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 (se houver, sem negrito). </a:t>
            </a:r>
            <a:r>
              <a:rPr lang="pt-BR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cor utilizada nessa parte foi </a:t>
            </a:r>
            <a:r>
              <a:rPr lang="pt-BR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preto </a:t>
            </a:r>
            <a:r>
              <a:rPr lang="pt-BR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pt-BR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mais claro.</a:t>
            </a:r>
          </a:p>
          <a:p>
            <a:pPr algn="just">
              <a:spcAft>
                <a:spcPts val="500"/>
              </a:spcAft>
            </a:pPr>
            <a:r>
              <a:rPr lang="pt-BR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Neste espaço </a:t>
            </a:r>
            <a:r>
              <a:rPr lang="pt-BR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você poderá colocar </a:t>
            </a:r>
            <a:r>
              <a:rPr lang="pt-BR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referências do painel e/ou parte da bibliografia utilizada durante a realização do trabalho. É permitido utilizar outras ferramentas para a apresentação destas informações, como, por exemplo, </a:t>
            </a:r>
            <a:r>
              <a:rPr lang="pt-BR" sz="1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QR </a:t>
            </a:r>
            <a:r>
              <a:rPr lang="pt-BR" sz="15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</a:t>
            </a:r>
            <a:r>
              <a:rPr lang="pt-BR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15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069" y="11629603"/>
            <a:ext cx="2719362" cy="3240360"/>
          </a:xfrm>
          <a:prstGeom prst="rect">
            <a:avLst/>
          </a:prstGeom>
          <a:ln>
            <a:solidFill>
              <a:srgbClr val="006666"/>
            </a:solidFill>
          </a:ln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6875" y="11629603"/>
            <a:ext cx="2675181" cy="3240360"/>
          </a:xfrm>
          <a:prstGeom prst="rect">
            <a:avLst/>
          </a:prstGeom>
          <a:ln>
            <a:solidFill>
              <a:srgbClr val="006666"/>
            </a:solidFill>
          </a:ln>
        </p:spPr>
      </p:pic>
      <p:sp>
        <p:nvSpPr>
          <p:cNvPr id="27" name="CaixaDeTexto 26"/>
          <p:cNvSpPr txBox="1"/>
          <p:nvPr/>
        </p:nvSpPr>
        <p:spPr>
          <a:xfrm>
            <a:off x="300521" y="13469450"/>
            <a:ext cx="5627311" cy="3560753"/>
          </a:xfrm>
          <a:prstGeom prst="rect">
            <a:avLst/>
          </a:prstGeom>
          <a:noFill/>
        </p:spPr>
        <p:txBody>
          <a:bodyPr wrap="square" lIns="82077" tIns="41038" rIns="82077" bIns="41038" rtlCol="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600" b="1" dirty="0">
                <a:solidFill>
                  <a:srgbClr val="5E27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 </a:t>
            </a:r>
            <a:r>
              <a:rPr lang="pt-BR" sz="2600" b="1" dirty="0" smtClean="0">
                <a:solidFill>
                  <a:srgbClr val="5E27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(fonte entre 24 e 28</a:t>
            </a:r>
            <a:r>
              <a:rPr lang="pt-BR" sz="2600" b="1" dirty="0">
                <a:solidFill>
                  <a:srgbClr val="5E27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00000"/>
              </a:lnSpc>
            </a:pPr>
            <a:endParaRPr lang="pt-B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</a:t>
            </a: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conteúdo para o modelo de painel, com tamanho da fonte, preferencialmente, entre 18 e 22 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o </a:t>
            </a: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 do texto. Exemplo de conteúdo para o modelo de painel, com tamanho da fonte, preferencialmente, entre 18 e 22 para o corpo do texto. Exemplo de conteúdo para o modelo de painel, com tamanho da fonte, preferencialmente, entre 18 e 22 para o corpo do texto. Exemplo de conteúdo 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o modelo...</a:t>
            </a:r>
            <a:endParaRPr lang="pt-BR" sz="2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300521" y="17606267"/>
            <a:ext cx="5627311" cy="3560753"/>
          </a:xfrm>
          <a:prstGeom prst="rect">
            <a:avLst/>
          </a:prstGeom>
          <a:noFill/>
        </p:spPr>
        <p:txBody>
          <a:bodyPr wrap="square" lIns="82077" tIns="41038" rIns="82077" bIns="41038" rtlCol="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600" b="1" dirty="0">
                <a:solidFill>
                  <a:srgbClr val="5E27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 (fonte entre 24 e 28)</a:t>
            </a:r>
          </a:p>
          <a:p>
            <a:pPr algn="just">
              <a:lnSpc>
                <a:spcPct val="100000"/>
              </a:lnSpc>
            </a:pPr>
            <a:endParaRPr lang="pt-B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</a:t>
            </a: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conteúdo para o modelo de painel, com tamanho da fonte, preferencialmente, entre 18 e 22 para o corpo do texto. Exemplo de conteúdo para o modelo de painel, com tamanho da fonte, preferencialmente, entre 18 e 22 para o corpo do texto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conteúdo para o modelo de painel, com tamanho da fonte, preferencialmente, entre 18 e 22 para o corpo do texto. </a:t>
            </a: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conteúdo para o 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modelo...</a:t>
            </a:r>
            <a:endParaRPr lang="pt-B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81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709</Words>
  <Application>Microsoft Office PowerPoint</Application>
  <PresentationFormat>Personalizar</PresentationFormat>
  <Paragraphs>30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Caroline Thomazelli</dc:creator>
  <cp:lastModifiedBy>Caroline Thomazelli</cp:lastModifiedBy>
  <cp:revision>28</cp:revision>
  <cp:lastPrinted>2024-01-12T17:39:29Z</cp:lastPrinted>
  <dcterms:created xsi:type="dcterms:W3CDTF">2024-01-11T21:12:59Z</dcterms:created>
  <dcterms:modified xsi:type="dcterms:W3CDTF">2024-01-12T18:21:24Z</dcterms:modified>
</cp:coreProperties>
</file>