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fntdata" ContentType="application/x-fontdata"/>
  <Default Extension="bmp" ContentType="image/bmp"/>
  <Default Extension="jpeg" ContentType="image/jpeg"/>
  <Default Extension="png" ContentType="image/png"/>
  <Default Extension="gif" ContentType="image/gif"/>
  <Default Extension="tif" ContentType="image/tif"/>
  <Default Extension="emf" ContentType="image/x-emf"/>
  <Default Extension="wmf" ContentType="image/x-wmf"/>
  <Default Extension="pct" ContentType="image/pct"/>
  <Default Extension="pcx" ContentType="image/pcx"/>
  <Default Extension="tga" ContentType="image/tga"/>
  <Default Extension="avi" ContentType="video/avi"/>
  <Default Extension="wmv" ContentType="video/wmv"/>
  <Default Extension="mpg" ContentType="video/mpeg"/>
  <Default Extension="mpeg" ContentType="video/mpeg"/>
  <Default Extension="mp2" ContentType="video/mpeg"/>
  <Default Extension="mp4" ContentType="video/mpeg"/>
  <Default Extension="wma" ContentType="audio/x-ms-wma"/>
  <Default Extension="mid" ContentType="audio/unknown"/>
  <Default Extension="midi" ContentType="audio/unknown"/>
  <Default Extension="rmi" ContentType="audio/unknown"/>
  <Default Extension="mp3" ContentType="audio/unknown"/>
  <Default Extension="wav" ContentType="audio/wav"/>
  <Default Extension="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</Types>
</file>

<file path=_rels/.rels><?xml version="1.0" encoding="UTF-8" standalone="yes" 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dMasterIdLst>
    <p:sldMasterId id="2147483648" r:id="rId5"/>
  </p:sldMasterIdLst>
  <p:notesMasterIdLst>
    <p:notesMasterId r:id="rId6"/>
  </p:notesMasterIdLst>
  <p:sldIdLst>
    <p:sldId id="256" r:id="rId7"/>
  </p:sldIdLst>
  <p:sldSz cx="13716000" cy="24387175"/>
  <p:notesSz cx="6858000" cy="9144000"/>
  <p:defaultTextStyle>
    <a:lvl1pPr marL="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1" charset="0"/>
        <a:ea typeface="DejaVu Sans" pitchFamily="1" charset="0"/>
        <a:cs typeface="DejaVu Sans" pitchFamily="1" charset="0"/>
      </a:defRPr>
    </a:lvl1pPr>
    <a:lvl2pPr marL="457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1" charset="0"/>
        <a:ea typeface="DejaVu Sans" pitchFamily="1" charset="0"/>
        <a:cs typeface="DejaVu Sans" pitchFamily="1" charset="0"/>
      </a:defRPr>
    </a:lvl2pPr>
    <a:lvl3pPr marL="914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1" charset="0"/>
        <a:ea typeface="DejaVu Sans" pitchFamily="1" charset="0"/>
        <a:cs typeface="DejaVu Sans" pitchFamily="1" charset="0"/>
      </a:defRPr>
    </a:lvl3pPr>
    <a:lvl4pPr marL="1371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1" charset="0"/>
        <a:ea typeface="DejaVu Sans" pitchFamily="1" charset="0"/>
        <a:cs typeface="DejaVu Sans" pitchFamily="1" charset="0"/>
      </a:defRPr>
    </a:lvl4pPr>
    <a:lvl5pPr marL="18288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1" charset="0"/>
        <a:ea typeface="DejaVu Sans" pitchFamily="1" charset="0"/>
        <a:cs typeface="DejaVu Sans" pitchFamily="1" charset="0"/>
      </a:defRPr>
    </a:lvl5pPr>
    <a:lvl6pPr marL="22860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1" charset="0"/>
        <a:ea typeface="DejaVu Sans" pitchFamily="1" charset="0"/>
        <a:cs typeface="DejaVu Sans" pitchFamily="1" charset="0"/>
      </a:defRPr>
    </a:lvl6pPr>
    <a:lvl7pPr marL="27432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1" charset="0"/>
        <a:ea typeface="DejaVu Sans" pitchFamily="1" charset="0"/>
        <a:cs typeface="DejaVu Sans" pitchFamily="1" charset="0"/>
      </a:defRPr>
    </a:lvl7pPr>
    <a:lvl8pPr marL="32004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1" charset="0"/>
        <a:ea typeface="DejaVu Sans" pitchFamily="1" charset="0"/>
        <a:cs typeface="DejaVu Sans" pitchFamily="1" charset="0"/>
      </a:defRPr>
    </a:lvl8pPr>
    <a:lvl9pPr marL="3657600" marR="0" indent="0" algn="l" defTabSz="914400">
      <a:lnSpc>
        <a:spcPct val="100000"/>
      </a:lnSpc>
      <a:spcBef>
        <a:spcPts val="0"/>
      </a:spcBef>
      <a:spcAft>
        <a:spcPts val="0"/>
      </a:spcAft>
      <a:buNone/>
      <a:tabLst/>
      <a:defRPr sz="1800" b="0" i="0" u="none" strike="noStrike" kern="1" spc="0" baseline="0">
        <a:solidFill>
          <a:schemeClr val="tx1"/>
        </a:solidFill>
        <a:effectLst/>
        <a:latin typeface="Arial" pitchFamily="1" charset="0"/>
        <a:ea typeface="DejaVu Sans" pitchFamily="1" charset="0"/>
        <a:cs typeface="DejaVu Sans" pitchFamily="1" charset="0"/>
      </a:defRPr>
    </a:lvl9pPr>
  </p:defaultTextStyle>
</p:presentation>
</file>

<file path=ppt/presProps.xml><?xml version="1.0" encoding="utf-8"?>
<p:presentation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howPr showNarration="1">
    <p:penClr>
      <a:srgbClr val="0000FF"/>
    </p:penClr>
  </p:showPr>
  <p:extLst>
    <p:ext uri="smNativeData">
      <pr:smAppRevision xmlns:pr="smNativeData" dt="1576256417" val="973" rev64="64" revOS="3"/>
      <pr:smFileRevision xmlns:pr="smNativeData" dt="1576256417" val="101"/>
      <pr:guideOptions xmlns:pr="smNativeData" dt="1576256417" snapToGrid="1" snapToBorders="1" snapToGuides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slideViewPr>
    <p:cSldViewPr snapToObjects="1" showGuides="1">
      <p:cViewPr>
        <p:scale>
          <a:sx n="48" d="100"/>
          <a:sy n="48" d="100"/>
        </p:scale>
        <p:origin x="5475" y="156"/>
      </p:cViewPr>
      <p:guideLst x="0" y="0">
        <p:guide orient="horz" pos="7681"/>
        <p:guide pos="4320"/>
      </p:guideLst>
    </p:cSldViewPr>
  </p:slideViewPr>
  <p:outlineViewPr>
    <p:cViewPr>
      <p:scale>
        <a:sx n="33" d="100"/>
        <a:sy n="33" d="100"/>
      </p:scale>
      <p:origin x="0" y="0"/>
    </p:cViewPr>
  </p:outlineViewPr>
  <p:sorterViewPr>
    <p:cViewPr>
      <p:scale>
        <a:sx n="17" d="100"/>
        <a:sy n="17" d="100"/>
      </p:scale>
      <p:origin x="0" y="0"/>
    </p:cViewPr>
  </p:sorterViewPr>
  <p:notesViewPr>
    <p:cSldViewPr snapToObjects="1" showGuides="1">
      <p:cViewPr>
        <p:scale>
          <a:sx n="48" d="100"/>
          <a:sy n="48" d="100"/>
        </p:scale>
        <p:origin x="5475" y="156"/>
      </p:cViewPr>
    </p:cSldViewPr>
  </p:notesViewPr>
  <p:gridSpacing cx="4719320" cy="4719320"/>
</p:viewPr>
</file>

<file path=ppt/_rels/presentation.xml.rels><?xml version="1.0" encoding="UTF-8" standalone="yes" 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tableStyles" Target="tableStyles.xml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 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extLst>
              <a:ext uri="smNativeData">
                <pr:smNativeData xmlns:pr="smNativeData" val="SMDATA_13_ocPzXRMAAAAlAAAAZAAAAA0AAAAAkAAAAEgAAACQAAAASAAAAAAAAAAA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JCYqtg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AAAAAAAAAADAqAABAOAAAEAAAACYAAAAIAAAA//////////8="/>
              </a:ext>
            </a:extLst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</p:sp>
      <p:sp>
        <p:nvSpPr>
          <p:cNvPr id="3" name="CustomShape 2"/>
          <p:cNvSpPr>
            <a:extLst>
              <a:ext uri="smNativeData">
                <pr:smNativeData xmlns:pr="smNativeData" val="SMDATA_13_ocPzXRMAAAAlAAAACwAAAA0AAAAAAAAAAAAAAAAwKgAAQDgAAAAAAAAA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A8ogM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AAAAAAAAAADAqAABAOAAAEAAAACYAAAAIAAAA//////////8="/>
              </a:ext>
            </a:extLst>
          </p:cNvSpPr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6858000" b="9144000"/>
            <a:pathLst>
              <a:path w="6858000" h="9144000">
                <a:moveTo>
                  <a:pt x="1440" y="0"/>
                </a:moveTo>
                <a:cubicBezTo>
                  <a:pt x="720" y="0"/>
                  <a:pt x="0" y="720"/>
                  <a:pt x="0" y="1440"/>
                </a:cubicBezTo>
                <a:lnTo>
                  <a:pt x="0" y="9142200"/>
                </a:lnTo>
                <a:cubicBezTo>
                  <a:pt x="0" y="9142920"/>
                  <a:pt x="720" y="9143640"/>
                  <a:pt x="1440" y="9143640"/>
                </a:cubicBezTo>
                <a:lnTo>
                  <a:pt x="6855840" y="9143640"/>
                </a:lnTo>
                <a:cubicBezTo>
                  <a:pt x="6856560" y="9143640"/>
                  <a:pt x="6857640" y="9142920"/>
                  <a:pt x="6857640" y="9142200"/>
                </a:cubicBezTo>
                <a:lnTo>
                  <a:pt x="6857640" y="1440"/>
                </a:lnTo>
                <a:cubicBezTo>
                  <a:pt x="6857640" y="720"/>
                  <a:pt x="6856560" y="0"/>
                  <a:pt x="6855840" y="0"/>
                </a:cubicBezTo>
                <a:lnTo>
                  <a:pt x="144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</p:spPr>
      </p:sp>
      <p:sp>
        <p:nvSpPr>
          <p:cNvPr id="4" name="CustomShape 3"/>
          <p:cNvSpPr>
            <a:extLst>
              <a:ext uri="smNativeData">
                <pr:smNativeData xmlns:pr="smNativeData" val="SMDATA_13_ocPzXRMAAAAlAAAACwAAAA0AAAAAAAAAAAAAAAAwKgAAQDgAAAAAAAAA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DGFwM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AAAAAAAAAADAqAABAOAAAEAAAACYAAAAIAAAA//////////8="/>
              </a:ext>
            </a:extLst>
          </p:cNvSpPr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6858000" b="9144000"/>
            <a:pathLst>
              <a:path w="6858000" h="9144000">
                <a:moveTo>
                  <a:pt x="1440" y="0"/>
                </a:moveTo>
                <a:cubicBezTo>
                  <a:pt x="720" y="0"/>
                  <a:pt x="0" y="720"/>
                  <a:pt x="0" y="1440"/>
                </a:cubicBezTo>
                <a:lnTo>
                  <a:pt x="0" y="9142200"/>
                </a:lnTo>
                <a:cubicBezTo>
                  <a:pt x="0" y="9142920"/>
                  <a:pt x="720" y="9143640"/>
                  <a:pt x="1440" y="9143640"/>
                </a:cubicBezTo>
                <a:lnTo>
                  <a:pt x="6855840" y="9143640"/>
                </a:lnTo>
                <a:cubicBezTo>
                  <a:pt x="6856560" y="9143640"/>
                  <a:pt x="6857640" y="9142920"/>
                  <a:pt x="6857640" y="9142200"/>
                </a:cubicBezTo>
                <a:lnTo>
                  <a:pt x="6857640" y="1440"/>
                </a:lnTo>
                <a:cubicBezTo>
                  <a:pt x="6857640" y="720"/>
                  <a:pt x="6856560" y="0"/>
                  <a:pt x="6855840" y="0"/>
                </a:cubicBezTo>
                <a:lnTo>
                  <a:pt x="144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</p:spPr>
      </p:sp>
      <p:sp>
        <p:nvSpPr>
          <p:cNvPr id="5" name="CustomShape 4"/>
          <p:cNvSpPr>
            <a:extLst>
              <a:ext uri="smNativeData">
                <pr:smNativeData xmlns:pr="smNativeData" val="SMDATA_13_ocPzXRMAAAAlAAAACwAAAA0AAAAAAAAAAAAAAAAwKgAAQDgAAAAAAAAAAAAAAAAAAAEAAABQAAAAAAAAAAAA4D8AAAAAAADgPwAAAAAAAOA/AAAAAAAA4D8AAAAAAADgPwAAAAAAAOA/AAAAAAAA4D8AAAAAAADgPwAAAAAAAOA/AAAAAAAA4D8CAAAAjAAAAAEAAAAAAAAA////AP///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G7YkEMAAAAEAAAAAAAAAAAAAAAAAAAAAAAAAAeAAAAaAAAAAAAAAAAAAAAAAAAAAAAAAAAAAAAECcAABAnAAAAAAAAAAAAAAAAAAAAAAAAAAAAAAAAAAAAAAAAAAAAABQAAAAAAAAAwMD/AAAAAABkAAAAMgAAAAAAAABkAAAAAAAAAH9/fwAKAAAAHwAAAFQAAAD///8AAAAAAQAAAAAAAAAAAAAAAAAAAAAAAAAAAAAAAAAAAAAAAAAAAAAAAn9/fwAAAAADzMzMAMDA/wB/f38AAAAAAAAAAAAAAAAAAAAAAAAAAAAhAAAAGAAAABQAAAAAAAAAAAAAADAqAABAOAAAEAAAACYAAAAIAAAA//////////8="/>
              </a:ext>
            </a:extLst>
          </p:cNvSpPr>
          <p:nvPr/>
        </p:nvSpPr>
        <p:spPr>
          <a:xfrm>
            <a:off x="0" y="0"/>
            <a:ext cx="6858000" cy="9144000"/>
          </a:xfrm>
          <a:custGeom>
            <a:avLst/>
            <a:gdLst/>
            <a:ahLst/>
            <a:cxnLst/>
            <a:rect l="0" t="0" r="6858000" b="9144000"/>
            <a:pathLst>
              <a:path w="6858000" h="9144000">
                <a:moveTo>
                  <a:pt x="1440" y="0"/>
                </a:moveTo>
                <a:cubicBezTo>
                  <a:pt x="720" y="0"/>
                  <a:pt x="0" y="720"/>
                  <a:pt x="0" y="1440"/>
                </a:cubicBezTo>
                <a:lnTo>
                  <a:pt x="0" y="9142200"/>
                </a:lnTo>
                <a:cubicBezTo>
                  <a:pt x="0" y="9142920"/>
                  <a:pt x="720" y="9143640"/>
                  <a:pt x="1440" y="9143640"/>
                </a:cubicBezTo>
                <a:lnTo>
                  <a:pt x="6855840" y="9143640"/>
                </a:lnTo>
                <a:cubicBezTo>
                  <a:pt x="6856560" y="9143640"/>
                  <a:pt x="6857640" y="9142920"/>
                  <a:pt x="6857640" y="9142200"/>
                </a:cubicBezTo>
                <a:lnTo>
                  <a:pt x="6857640" y="1440"/>
                </a:lnTo>
                <a:cubicBezTo>
                  <a:pt x="6857640" y="720"/>
                  <a:pt x="6856560" y="0"/>
                  <a:pt x="6855840" y="0"/>
                </a:cubicBezTo>
                <a:lnTo>
                  <a:pt x="1440" y="0"/>
                </a:lnTo>
              </a:path>
            </a:pathLst>
          </a:custGeom>
          <a:solidFill>
            <a:srgbClr val="FFFFFF"/>
          </a:solidFill>
          <a:ln>
            <a:noFill/>
          </a:ln>
          <a:effectLst/>
        </p:spPr>
      </p:sp>
      <p:sp>
        <p:nvSpPr>
          <p:cNvPr id="6" name="PlaceHolder 5"/>
          <p:cNvSpPr>
            <a:spLocks noGrp="1" noChangeArrowheads="1"/>
            <a:extLst>
              <a:ext uri="smNativeData">
                <pr:smNativeData xmlns:pr="smNativeData" val="SMDATA_13_ocPzXRMAAAAlAAAAZA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ClBAAAPh8AANApAADNPAAAEAAAACYAAAAIAAAAPQ8AAP8fAAA="/>
              </a:ext>
            </a:extLst>
          </p:cNvSpPr>
          <p:nvPr>
            <p:ph type="body"/>
          </p:nvPr>
        </p:nvSpPr>
        <p:spPr>
          <a:xfrm>
            <a:off x="755015" y="5078730"/>
            <a:ext cx="6042025" cy="480504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/>
          <a:p>
            <a:pPr/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" charset="0"/>
                <a:ea typeface="DejaVu Sans" pitchFamily="1" charset="0"/>
                <a:cs typeface="DejaVu Sans" pitchFamily="1" charset="0"/>
              </a:rPr>
              <a:t>Click to edit the notes format</a:t>
            </a:r>
            <a:endParaRPr lang="pt-br" sz="120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" charset="0"/>
              <a:ea typeface="DejaVu Sans" pitchFamily="1" charset="0"/>
              <a:cs typeface="DejaVu Sans" pitchFamily="1" charset="0"/>
            </a:endParaRPr>
          </a:p>
        </p:txBody>
      </p:sp>
      <p:sp>
        <p:nvSpPr>
          <p:cNvPr id="7" name="PlaceHolder 6"/>
          <p:cNvSpPr>
            <a:spLocks noGrp="1" noChangeArrowheads="1"/>
            <a:extLst>
              <a:ext uri="smNativeData">
                <pr:smNativeData xmlns:pr="smNativeData" val="SMDATA_13_ocPzXRMAAAAlAAAAZA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oAC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/////AAAAACUUAABAAwAAEAAAACYAAAAIAAAAPQ8AAP8fAAA="/>
              </a:ext>
            </a:extLst>
          </p:cNvSpPr>
          <p:nvPr>
            <p:ph type="hdr"/>
          </p:nvPr>
        </p:nvSpPr>
        <p:spPr>
          <a:xfrm>
            <a:off x="-635" y="0"/>
            <a:ext cx="3275330" cy="52832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/>
          <a:p>
            <a:pPr/>
            <a:r>
              <a:rPr lang="pt-br" sz="14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" charset="0"/>
                <a:ea typeface="DejaVu Sans" pitchFamily="1" charset="0"/>
                <a:cs typeface="DejaVu Sans" pitchFamily="1" charset="0"/>
              </a:rPr>
              <a:t> 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PlaceHolder 7"/>
          <p:cNvSpPr>
            <a:spLocks noGrp="1" noChangeArrowheads="1"/>
            <a:extLst>
              <a:ext uri="smNativeData">
                <pr:smNativeData xmlns:pr="smNativeData" val="SMDATA_13_ocPzXRMAAAAlAAAAZAAAAA0AAAAAAAAAAAAAAAAAAAAAAA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LMAt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RGgAAAAAAAHYuAABAAwAAEAAAACYAAAAIAAAAPQ8AAP8fAAA="/>
              </a:ext>
            </a:extLst>
          </p:cNvSpPr>
          <p:nvPr>
            <p:ph type="dt"/>
          </p:nvPr>
        </p:nvSpPr>
        <p:spPr>
          <a:xfrm>
            <a:off x="4277995" y="0"/>
            <a:ext cx="3274695" cy="52832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spcCol="215900" anchor="t">
            <a:prstTxWarp prst="textNoShape">
              <a:avLst/>
            </a:prstTxWarp>
          </a:bodyPr>
          <a:lstStyle/>
          <a:p>
            <a:pPr/>
            <a:r>
              <a:rPr lang="pt-br" sz="14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" charset="0"/>
                <a:ea typeface="DejaVu Sans" pitchFamily="1" charset="0"/>
                <a:cs typeface="DejaVu Sans" pitchFamily="1" charset="0"/>
              </a:rPr>
              <a:t> 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" name="PlaceHolder 8"/>
          <p:cNvSpPr>
            <a:spLocks noGrp="1" noChangeArrowheads="1"/>
            <a:extLst>
              <a:ext uri="smNativeData">
                <pr:smNativeData xmlns:pr="smNativeData" val="SMDATA_13_ocPzXRMAAAAlAAAAZA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GAw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/////ej4AACUUAAC7QQAAEAAAACYAAAAIAAAAvQ8AAP8fAAA="/>
              </a:ext>
            </a:extLst>
          </p:cNvSpPr>
          <p:nvPr>
            <p:ph type="ftr"/>
          </p:nvPr>
        </p:nvSpPr>
        <p:spPr>
          <a:xfrm>
            <a:off x="-635" y="10156190"/>
            <a:ext cx="3275330" cy="5289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/>
          <a:p>
            <a:pPr/>
            <a:r>
              <a:rPr lang="pt-br" sz="14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" charset="0"/>
                <a:ea typeface="DejaVu Sans" pitchFamily="1" charset="0"/>
                <a:cs typeface="DejaVu Sans" pitchFamily="1" charset="0"/>
              </a:rPr>
              <a:t> 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" name="PlaceHolder 9"/>
          <p:cNvSpPr>
            <a:spLocks noGrp="1" noChangeArrowheads="1"/>
            <a:extLst>
              <a:ext uri="smNativeData">
                <pr:smNativeData xmlns:pr="smNativeData" val="SMDATA_13_ocPzXRMAAAAlAAAAZAAAAA0AAAAAAAAAAAAAAAAAAAAAAAAAAAAAAAAC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G+g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BRGgAAej4AAHYuAAC7QQAAEAAAACYAAAAIAAAAvQ8AAP8fAAA="/>
              </a:ext>
            </a:extLst>
          </p:cNvSpPr>
          <p:nvPr>
            <p:ph type="sldNum"/>
          </p:nvPr>
        </p:nvSpPr>
        <p:spPr>
          <a:xfrm>
            <a:off x="4277995" y="10156190"/>
            <a:ext cx="3274695" cy="5289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numCol="1" spcCol="215900" anchor="b">
            <a:prstTxWarp prst="textNoShape">
              <a:avLst/>
            </a:prstTxWarp>
          </a:bodyPr>
          <a:lstStyle/>
          <a:p>
            <a:pPr/>
            <a:fld id="{32AC3E29-67DF-F9C8-9114-919D705A67C4}" type="slidenum">
              <a:rPr lang="pt-br" sz="14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" charset="0"/>
                <a:ea typeface="DejaVu Sans" pitchFamily="1" charset="0"/>
                <a:cs typeface="DejaVu Sans" pitchFamily="1" charset="0"/>
              </a:rPr>
              <a:t/>
            </a:fld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notesMaster>
</file>

<file path=ppt/notesSlides/_rels/notesSlide1.xml.rels><?xml version="1.0" encoding="UTF-8" standalone="yes" 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>
            <a:extLst>
              <a:ext uri="smNativeData">
                <pr:smNativeData xmlns:pr="smNativeData" val="SMDATA_13_ocPzXRMAAAAlAAAACwAAAA0AAAAAAAAAAAAAAAAAAAAAAA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BRGgAAez4AAHcuAAC8QQAAEAAAACYAAAAIAAAA//////////8="/>
              </a:ext>
            </a:extLst>
          </p:cNvSpPr>
          <p:nvPr/>
        </p:nvSpPr>
        <p:spPr>
          <a:xfrm>
            <a:off x="4277995" y="10156825"/>
            <a:ext cx="3275330" cy="528955"/>
          </a:xfrm>
          <a:custGeom>
            <a:avLst/>
            <a:gdLst/>
            <a:ahLst/>
            <a:cxnLst/>
            <a:rect l="0" t="0" r="3275330" b="528955"/>
            <a:pathLst>
              <a:path w="3275330" h="528955">
                <a:moveTo>
                  <a:pt x="0" y="0"/>
                </a:moveTo>
                <a:lnTo>
                  <a:pt x="3275330" y="0"/>
                </a:lnTo>
                <a:lnTo>
                  <a:pt x="3275330" y="528955"/>
                </a:lnTo>
                <a:lnTo>
                  <a:pt x="0" y="52895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0" tIns="0" rIns="0" bIns="0" numCol="1" spcCol="215900" anchor="b"/>
          <a:lstStyle/>
          <a:p>
            <a:pPr algn="r">
              <a:lnSpc>
                <a:spcPct val="93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fld id="{0C39D7DF-91E1-6C21-AF81-677499CF5932}" type="slidenum">
              <a:rPr lang="pt-br" sz="14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" charset="0"/>
                <a:ea typeface="DejaVu Sans" pitchFamily="1" charset="0"/>
                <a:cs typeface="DejaVu Sans" pitchFamily="1" charset="0"/>
              </a:rPr>
              <a:t/>
            </a:fld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CustomShape 2"/>
          <p:cNvSpPr>
            <a:extLst>
              <a:ext uri="smNativeData">
                <pr:smNativeData xmlns:pr="smNativeData" val="SMDATA_13_ocPzXRMAAAAlAAAACwAAAA0AAAAAjgAAAEoAAACOAAAASg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uBoAAPglAAAINAAAEAAAACYAAAAIAAAA//////////8="/>
              </a:ext>
            </a:extLst>
          </p:cNvSpPr>
          <p:nvPr/>
        </p:nvSpPr>
        <p:spPr>
          <a:xfrm>
            <a:off x="685800" y="4343400"/>
            <a:ext cx="5486400" cy="4114800"/>
          </a:xfrm>
          <a:custGeom>
            <a:avLst/>
            <a:gdLst/>
            <a:ahLst/>
            <a:cxnLst/>
            <a:rect l="0" t="0" r="5486400" b="4114800"/>
            <a:pathLst>
              <a:path w="5486400" h="4114800">
                <a:moveTo>
                  <a:pt x="0" y="0"/>
                </a:moveTo>
                <a:lnTo>
                  <a:pt x="5486400" y="0"/>
                </a:lnTo>
                <a:lnTo>
                  <a:pt x="54864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t"/>
          <a:lstStyle/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br/>
            <a:r>
              <a:rPr lang="pt-br" sz="12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Título</a:t>
            </a:r>
            <a:br/>
            <a:r>
              <a:rPr lang="pt-br" sz="12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O título deve ser o mesmo utilizado no resumo, e ser escrito em letras maiúsculas que permitam sua leitura a 2 metros de distância.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Embaixo do título, e com letras menores, devem aparecer o nome dos autores por extenso (exemplo - Ana Maria da Silva), do laboratório/setor, do departamento, instituição, cidade e estado.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O nome do autor que apresentará o trabalho deverá estar sublinhado.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 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br/>
            <a:r>
              <a:rPr lang="pt-br" sz="12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Resumo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 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Se desejar, inserir no canto inferior direito do próprio painel.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 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br/>
            <a:r>
              <a:rPr lang="pt-br" sz="12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Corpo do painel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 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Sugere-se que seja feito com o mínimo possível de texto e o máximo possível de ilustrações (figuras, gráficos, diagramas e tabelas, etc.). As conclusões poderão ser itemizadas.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 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 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br/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O painel deverá conter os seguintes itens:</a:t>
            </a:r>
            <a:br/>
            <a:br/>
            <a:r>
              <a:rPr lang="pt-br" sz="12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MODALIDADE PESQUISA: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Introdução (breve descrição dos fundamentos teóricos – opcional)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Objetivos (obrigatório)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Método (obrigatório)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Resultados (obrigatório)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Conclusões (obrigatório)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Apoio Financeiro ( rodapé, próximo aos logotipos dos órgãos de apoio do evento. obrigatório para os projetos financiados por órgão de fomento)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 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br/>
            <a:r>
              <a:rPr lang="pt-br" sz="12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MODALIDADE RELATO CLÍNICO OU RELATO DE EXPERIÊNCIA: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Introdução (breve descrição dos fundamentos teóricos – não obrigatório)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Objetivos (obrigatório)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Relato (obrigatório)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Conclusão (obrigatório)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Apoio Financeiro ( rodapé, próximo aos logotipos dos órgãos de apoio do evento. obrigatório para os projetos financiados por órgão de fomento)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 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 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MODALIDADE REVISÃO: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Introdução (breve descrição dos fundamentos teóricos –não obrigatório)</a:t>
            </a:r>
            <a:br/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Objetivos (obrigatório)</a:t>
            </a:r>
            <a:br/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Material e Métodos (não obrigatório)</a:t>
            </a:r>
            <a:br/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Conclusão (obrigatório)</a:t>
            </a:r>
            <a:br/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Apoio Financeiro (obrigatório para os projetos financiados por órgão de fomento)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 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IMPORTANTE: Os dados apresentados devem ser compatíveis com o resumo originalmente enviado. Porém, são aceitas atualizações como, p.ex., aumento do tamanho da amostra, novas conclusões, etc.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 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 marL="215900" indent="-209550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br/>
            <a:r>
              <a:rPr lang="pt-br" sz="2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 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4" name="CustomShape 3"/>
          <p:cNvSpPr>
            <a:extLst>
              <a:ext uri="smNativeData">
                <pr:smNativeData xmlns:pr="smNativeData" val="SMDATA_13_ocPzXRMAAAAlAAAACwAAAA0AAAAAjgAAAEoAAACOAAAASgAAAAAAAAAC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cBG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mFwAAbjUAAC4qAAA+OAAAEAAAACYAAAAIAAAA//////////8="/>
              </a:ext>
            </a:extLst>
          </p:cNvSpPr>
          <p:nvPr/>
        </p:nvSpPr>
        <p:spPr>
          <a:xfrm>
            <a:off x="3884930" y="8685530"/>
            <a:ext cx="2971800" cy="457200"/>
          </a:xfrm>
          <a:custGeom>
            <a:avLst/>
            <a:gdLst/>
            <a:ahLst/>
            <a:cxnLst/>
            <a:rect l="0" t="0" r="2971800" b="457200"/>
            <a:pathLst>
              <a:path w="2971800" h="457200">
                <a:moveTo>
                  <a:pt x="0" y="0"/>
                </a:moveTo>
                <a:lnTo>
                  <a:pt x="2971800" y="0"/>
                </a:lnTo>
                <a:lnTo>
                  <a:pt x="2971800" y="457200"/>
                </a:lnTo>
                <a:lnTo>
                  <a:pt x="0" y="4572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6990" rIns="90170" bIns="46990" numCol="1" spcCol="215900" anchor="b"/>
          <a:lstStyle/>
          <a:p>
            <a:pPr algn="r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fld id="{528BBC37-79BF-DE4A-F133-8F1FF27D07DA}" type="slidenum">
              <a:rPr lang="pt-br" sz="12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/>
            </a:fld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 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ChangeArrowheads="1"/>
            <a:extLst>
              <a:ext uri="smNativeData">
                <pr:smNativeData xmlns:pr="smNativeData" val="SMDATA_13_ocPzXRMAAAAlAAAAZAAAAA0AAAAAAAAAAAAAAAAAAAAAA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/AUAAB5QAAD+HgAAEAAAACYAAAAIAAAAPAAAAAAAAAA="/>
              </a:ext>
            </a:extLst>
          </p:cNvSpPr>
          <p:nvPr>
            <p:ph type="title"/>
          </p:nvPr>
        </p:nvSpPr>
        <p:spPr/>
        <p:txBody>
          <a:bodyPr vert="horz" wrap="square" lIns="0" tIns="0" rIns="0" bIns="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3" name="PlaceHolder 2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ERAAAzQIAALFQAAAuCgAAEAAAACYAAAAIAAAAPQAAAAAAAAA="/>
              </a:ext>
            </a:extLst>
          </p:cNvSpPr>
          <p:nvPr>
            <p:ph/>
          </p:nvPr>
        </p:nvSpPr>
        <p:spPr>
          <a:xfrm>
            <a:off x="11178540" y="455295"/>
            <a:ext cx="1938655" cy="1199515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4" name="PlaceHolder 3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ERAAA4goAALFQAABCEgAAEAAAACYAAAAIAAAAPQAAAAAAAAA="/>
              </a:ext>
            </a:extLst>
          </p:cNvSpPr>
          <p:nvPr>
            <p:ph/>
          </p:nvPr>
        </p:nvSpPr>
        <p:spPr>
          <a:xfrm>
            <a:off x="11178540" y="1769110"/>
            <a:ext cx="1938655" cy="1198880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ChangeArrowheads="1"/>
            <a:extLst>
              <a:ext uri="smNativeData">
                <pr:smNativeData xmlns:pr="smNativeData" val="SMDATA_13_ocPzXRMAAAAlAAAAZAAAAA0AAAAAAAAAAAAAAAAAAAAAA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/AUAAB5QAAD+HgAAEAAAACYAAAAIAAAAPAAAAAAAAAA="/>
              </a:ext>
            </a:extLst>
          </p:cNvSpPr>
          <p:nvPr>
            <p:ph type="title"/>
          </p:nvPr>
        </p:nvSpPr>
        <p:spPr/>
        <p:txBody>
          <a:bodyPr vert="horz" wrap="square" lIns="0" tIns="0" rIns="0" bIns="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3" name="PlaceHolder 2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ERAAAzQIAAJZKAAAuCgAAEAAAACYAAAAIAAAAPQAAAAAAAAA="/>
              </a:ext>
            </a:extLst>
          </p:cNvSpPr>
          <p:nvPr>
            <p:ph/>
          </p:nvPr>
        </p:nvSpPr>
        <p:spPr>
          <a:xfrm>
            <a:off x="11178540" y="455295"/>
            <a:ext cx="946150" cy="1199515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4" name="PlaceHolder 3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SgAAzQIAALJQAAAuCgAAEAAAACYAAAAIAAAAPQAAAAAAAAA="/>
              </a:ext>
            </a:extLst>
          </p:cNvSpPr>
          <p:nvPr>
            <p:ph/>
          </p:nvPr>
        </p:nvSpPr>
        <p:spPr>
          <a:xfrm>
            <a:off x="12171680" y="455295"/>
            <a:ext cx="946150" cy="1199515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5" name="PlaceHolder 4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SgAA4goAALJQAABCEgAAEAAAACYAAAAIAAAAPQAAAAAAAAA="/>
              </a:ext>
            </a:extLst>
          </p:cNvSpPr>
          <p:nvPr>
            <p:ph/>
          </p:nvPr>
        </p:nvSpPr>
        <p:spPr>
          <a:xfrm>
            <a:off x="12171680" y="1769110"/>
            <a:ext cx="946150" cy="1198880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6" name="PlaceHolder 5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ERAAA4goAAJZKAABCEgAAEAAAACYAAAAIAAAAPQAAAAAAAAA="/>
              </a:ext>
            </a:extLst>
          </p:cNvSpPr>
          <p:nvPr>
            <p:ph/>
          </p:nvPr>
        </p:nvSpPr>
        <p:spPr>
          <a:xfrm>
            <a:off x="11178540" y="1769110"/>
            <a:ext cx="946150" cy="1198880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</p:spTree>
  </p:cSld>
  <p:clrMapOvr>
    <a:masterClrMapping/>
  </p:clrMapOvr>
</p:sldLayout>
</file>

<file path=ppt/slideLayouts/slideLayout1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ChangeArrowheads="1"/>
            <a:extLst>
              <a:ext uri="smNativeData">
                <pr:smNativeData xmlns:pr="smNativeData" val="SMDATA_13_ocPzXRMAAAAlAAAAZAAAAA0AAAAAAAAAAAAAAAAAAAAAA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/AUAAB5QAAD+HgAAEAAAACYAAAAIAAAAPAAAAAAAAAA="/>
              </a:ext>
            </a:extLst>
          </p:cNvSpPr>
          <p:nvPr>
            <p:ph type="title"/>
          </p:nvPr>
        </p:nvSpPr>
        <p:spPr/>
        <p:txBody>
          <a:bodyPr vert="horz" wrap="square" lIns="0" tIns="0" rIns="0" bIns="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3" name="PlaceHolder 2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ERAAAzQIAALFQAABFEgAAEAAAACYAAAAIAAAAPAAAAAAAAAA="/>
              </a:ext>
            </a:extLst>
          </p:cNvSpPr>
          <p:nvPr>
            <p:ph/>
          </p:nvPr>
        </p:nvSpPr>
        <p:spPr/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4" name="PlaceHolder 3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ERAAAzQIAALFQAABFEgAAEAAAACYAAAAIAAAAPAAAAAAAAAA="/>
              </a:ext>
            </a:extLst>
          </p:cNvSpPr>
          <p:nvPr>
            <p:ph/>
          </p:nvPr>
        </p:nvSpPr>
        <p:spPr/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pic>
        <p:nvPicPr>
          <p:cNvPr id="5" name="Picture 33"/>
          <p:cNvPicPr>
            <a:extLst>
              <a:ext uri="smNativeData">
                <pr:smNativeData xmlns:pr="smNativeData" val="SMDATA_15_ocPzX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DIpWw4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xEQAAMcFAACxUAAASw8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1178540" y="939165"/>
            <a:ext cx="1938655" cy="154686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6" name="Picture 34"/>
          <p:cNvPicPr>
            <a:extLst>
              <a:ext uri="smNativeData">
                <pr:smNativeData xmlns:pr="smNativeData" val="SMDATA_15_ocPzX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AAAABQAAAAEAAAAAAAAAAAAAAAAAAAAAAAAAAAAAAAAAAAAAAAAAAAAAAAJ/f38AAAAAA8zMzADAwP8Af39/AAAAAAAAAAAAAAAAAP///wAAAAAAIQAAABgAAAAUAAAAxEQAAMcFAACxUAAASw8AABAAAAAmAAAACAAAAP//////////"/>
              </a:ext>
            </a:extLst>
          </p:cNvPicPr>
          <p:nvPr/>
        </p:nvPicPr>
        <p:blipFill>
          <a:blip r:embed="rId2"/>
          <a:stretch>
            <a:fillRect/>
          </a:stretch>
        </p:blipFill>
        <p:spPr>
          <a:xfrm>
            <a:off x="11178540" y="939165"/>
            <a:ext cx="1938655" cy="1546860"/>
          </a:xfrm>
          <a:prstGeom prst="rect">
            <a:avLst/>
          </a:prstGeom>
          <a:noFill/>
          <a:ln>
            <a:noFill/>
          </a:ln>
          <a:effectLst/>
        </p:spPr>
      </p:pic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ChangeArrowheads="1"/>
            <a:extLst>
              <a:ext uri="smNativeData">
                <pr:smNativeData xmlns:pr="smNativeData" val="SMDATA_13_ocPzXRMAAAAlAAAAZAAAAA0AAAAAAAAAAAAAAAAAAAAAA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/AUAAB5QAAD+HgAAEAAAACYAAAAIAAAAPAAAAAAAAAA="/>
              </a:ext>
            </a:extLst>
          </p:cNvSpPr>
          <p:nvPr>
            <p:ph type="title"/>
          </p:nvPr>
        </p:nvSpPr>
        <p:spPr/>
        <p:txBody>
          <a:bodyPr vert="horz" wrap="square" lIns="0" tIns="0" rIns="0" bIns="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3" name="PlaceHolder 2"/>
          <p:cNvSpPr>
            <a:spLocks noGrp="1" noChangeArrowheads="1"/>
            <a:extLst>
              <a:ext uri="smNativeData">
                <pr:smNativeData xmlns:pr="smNativeData" val="SMDATA_13_ocPzXRMAAAAlAAAAZAAAAA0AAAAAAAAAAAAAAAAAAAAAA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ERAAAA/n//7FQAAAQHAAAEAAAACYAAAAIAAAAvYAAAAAAAAA="/>
              </a:ext>
            </a:extLst>
          </p:cNvSpPr>
          <p:nvPr>
            <p:ph type="subTitle"/>
          </p:nvPr>
        </p:nvSpPr>
        <p:spPr>
          <a:xfrm>
            <a:off x="11178540" y="-1136015"/>
            <a:ext cx="1938655" cy="5697855"/>
          </a:xfrm>
        </p:spPr>
        <p:txBody>
          <a:bodyPr vert="horz" wrap="square" lIns="0" tIns="0" rIns="0" bIns="0" numCol="1" spcCol="215900" anchor="ctr">
            <a:prstTxWarp prst="textNoShape">
              <a:avLst/>
            </a:prstTxWarp>
          </a:bodyPr>
          <a:lstStyle>
            <a:lvl1pPr algn="ctr">
              <a:defRPr lang="pt-br"/>
            </a:lvl1pPr>
          </a:lstStyle>
          <a:p>
            <a:pPr/>
            <a:endParaRPr lang="pt-br" sz="760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itchFamily="2" charset="0"/>
              <a:ea typeface="DejaVu Sans" pitchFamily="1" charset="0"/>
              <a:cs typeface="DejaVu Sans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ChangeArrowheads="1"/>
            <a:extLst>
              <a:ext uri="smNativeData">
                <pr:smNativeData xmlns:pr="smNativeData" val="SMDATA_13_ocPzXRMAAAAlAAAAZAAAAA0AAAAAAAAAAAAAAAAAAAAAA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/AUAAB5QAAD+HgAAEAAAACYAAAAIAAAAPAAAAAAAAAA="/>
              </a:ext>
            </a:extLst>
          </p:cNvSpPr>
          <p:nvPr>
            <p:ph type="title"/>
          </p:nvPr>
        </p:nvSpPr>
        <p:spPr/>
        <p:txBody>
          <a:bodyPr vert="horz" wrap="square" lIns="0" tIns="0" rIns="0" bIns="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3" name="PlaceHolder 2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ERAAAzQIAALFQAABFEgAAEAAAACYAAAAIAAAAPAAAAAAAAAA="/>
              </a:ext>
            </a:extLst>
          </p:cNvSpPr>
          <p:nvPr>
            <p:ph/>
          </p:nvPr>
        </p:nvSpPr>
        <p:spPr/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ChangeArrowheads="1"/>
            <a:extLst>
              <a:ext uri="smNativeData">
                <pr:smNativeData xmlns:pr="smNativeData" val="SMDATA_13_ocPzXRMAAAAlAAAAZAAAAA0AAAAAAAAAAAAAAAAAAAAAA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/AUAAB5QAAD+HgAAEAAAACYAAAAIAAAAPAAAAAAAAAA="/>
              </a:ext>
            </a:extLst>
          </p:cNvSpPr>
          <p:nvPr>
            <p:ph type="title"/>
          </p:nvPr>
        </p:nvSpPr>
        <p:spPr/>
        <p:txBody>
          <a:bodyPr vert="horz" wrap="square" lIns="0" tIns="0" rIns="0" bIns="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3" name="PlaceHolder 2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ERAAAzQIAAJZKAABFEgAAEAAAACYAAAAIAAAAPQAAAAAAAAA="/>
              </a:ext>
            </a:extLst>
          </p:cNvSpPr>
          <p:nvPr>
            <p:ph/>
          </p:nvPr>
        </p:nvSpPr>
        <p:spPr>
          <a:xfrm>
            <a:off x="11178540" y="455295"/>
            <a:ext cx="946150" cy="2514600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4" name="PlaceHolder 3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D9Eu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SgAAzQIAALJQAABFEgAAEAAAACYAAAAIAAAAPQAAAAAAAAA="/>
              </a:ext>
            </a:extLst>
          </p:cNvSpPr>
          <p:nvPr>
            <p:ph/>
          </p:nvPr>
        </p:nvSpPr>
        <p:spPr>
          <a:xfrm>
            <a:off x="12171680" y="455295"/>
            <a:ext cx="946150" cy="2514600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ChangeArrowheads="1"/>
            <a:extLst>
              <a:ext uri="smNativeData">
                <pr:smNativeData xmlns:pr="smNativeData" val="SMDATA_13_ocPzXRMAAAAlAAAAZAAAAA0AAAAAAAAAAAAAAAAAAAAAA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/AUAAB5QAAD+HgAAEAAAACYAAAAIAAAAPAAAAAAAAAA="/>
              </a:ext>
            </a:extLst>
          </p:cNvSpPr>
          <p:nvPr>
            <p:ph type="title"/>
          </p:nvPr>
        </p:nvSpPr>
        <p:spPr/>
        <p:txBody>
          <a:bodyPr vert="horz" wrap="square" lIns="0" tIns="0" rIns="0" bIns="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ChangeArrowheads="1"/>
            <a:extLst>
              <a:ext uri="smNativeData">
                <pr:smNativeData xmlns:pr="smNativeData" val="SMDATA_13_ocPzXRMAAAAlAAAAZAAAAA0AAAAAAAAAAAAAAAAAAAAAA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DKGAE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/AUAAB5QAADreQAAEAAAACYAAAAIAAAAvYAAAAAAAAA="/>
              </a:ext>
            </a:extLst>
          </p:cNvSpPr>
          <p:nvPr>
            <p:ph type="subTitle"/>
          </p:nvPr>
        </p:nvSpPr>
        <p:spPr>
          <a:xfrm>
            <a:off x="685800" y="972820"/>
            <a:ext cx="12338050" cy="18846165"/>
          </a:xfrm>
        </p:spPr>
        <p:txBody>
          <a:bodyPr vert="horz" wrap="square" lIns="0" tIns="0" rIns="0" bIns="0" numCol="1" spcCol="215900" anchor="ctr">
            <a:prstTxWarp prst="textNoShape">
              <a:avLst/>
            </a:prstTxWarp>
          </a:bodyPr>
          <a:lstStyle>
            <a:lvl1pPr algn="ctr">
              <a:defRPr lang="pt-br"/>
            </a:lvl1pPr>
            <a:lvl2pPr>
              <a:defRPr lang="pt-br"/>
            </a:lvl2pPr>
            <a:lvl3pPr>
              <a:defRPr lang="pt-br"/>
            </a:lvl3pPr>
            <a:lvl4pPr>
              <a:defRPr lang="pt-br"/>
            </a:lvl4pPr>
            <a:lvl5pPr>
              <a:defRPr lang="pt-br"/>
            </a:lvl5pPr>
            <a:lvl6pPr>
              <a:defRPr lang="pt-br"/>
            </a:lvl6pPr>
            <a:lvl7pPr>
              <a:defRPr lang="pt-br"/>
            </a:lvl7pPr>
          </a:lstStyle>
          <a:p>
            <a:pPr>
              <a:defRPr lang="pt-br"/>
            </a:pPr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ChangeArrowheads="1"/>
            <a:extLst>
              <a:ext uri="smNativeData">
                <pr:smNativeData xmlns:pr="smNativeData" val="SMDATA_13_ocPzXRMAAAAlAAAAZAAAAA0AAAAAAAAAAAAAAAAAAAAAA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/AUAAB5QAAD+HgAAEAAAACYAAAAIAAAAPAAAAAAAAAA="/>
              </a:ext>
            </a:extLst>
          </p:cNvSpPr>
          <p:nvPr>
            <p:ph type="title"/>
          </p:nvPr>
        </p:nvSpPr>
        <p:spPr/>
        <p:txBody>
          <a:bodyPr vert="horz" wrap="square" lIns="0" tIns="0" rIns="0" bIns="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3" name="PlaceHolder 2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ERAAAzQIAAJZKAAAuCgAAEAAAACYAAAAIAAAAPQAAAAAAAAA="/>
              </a:ext>
            </a:extLst>
          </p:cNvSpPr>
          <p:nvPr>
            <p:ph/>
          </p:nvPr>
        </p:nvSpPr>
        <p:spPr>
          <a:xfrm>
            <a:off x="11178540" y="455295"/>
            <a:ext cx="946150" cy="1199515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4" name="PlaceHolder 3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NKShwM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ERAAA4goAAJZKAABCEgAAEAAAACYAAAAIAAAAPQAAAAAAAAA="/>
              </a:ext>
            </a:extLst>
          </p:cNvSpPr>
          <p:nvPr>
            <p:ph/>
          </p:nvPr>
        </p:nvSpPr>
        <p:spPr>
          <a:xfrm>
            <a:off x="11178540" y="1769110"/>
            <a:ext cx="946150" cy="1198880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5" name="PlaceHolder 4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SgAAzQIAALJQAABFEgAAEAAAACYAAAAIAAAAPQAAAAAAAAA="/>
              </a:ext>
            </a:extLst>
          </p:cNvSpPr>
          <p:nvPr>
            <p:ph/>
          </p:nvPr>
        </p:nvSpPr>
        <p:spPr>
          <a:xfrm>
            <a:off x="12171680" y="455295"/>
            <a:ext cx="946150" cy="2514600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ChangeArrowheads="1"/>
            <a:extLst>
              <a:ext uri="smNativeData">
                <pr:smNativeData xmlns:pr="smNativeData" val="SMDATA_13_ocPzXRMAAAAlAAAAZAAAAA0AAAAAAAAAAAAAAAAAAAAAA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/AUAAB5QAAD+HgAAEAAAACYAAAAIAAAAPAAAAAAAAAA="/>
              </a:ext>
            </a:extLst>
          </p:cNvSpPr>
          <p:nvPr>
            <p:ph type="title"/>
          </p:nvPr>
        </p:nvSpPr>
        <p:spPr/>
        <p:txBody>
          <a:bodyPr vert="horz" wrap="square" lIns="0" tIns="0" rIns="0" bIns="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3" name="PlaceHolder 2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ERAAAzQIAAJZKAABFEgAAEAAAACYAAAAIAAAAPQAAAAAAAAA="/>
              </a:ext>
            </a:extLst>
          </p:cNvSpPr>
          <p:nvPr>
            <p:ph/>
          </p:nvPr>
        </p:nvSpPr>
        <p:spPr>
          <a:xfrm>
            <a:off x="11178540" y="455295"/>
            <a:ext cx="946150" cy="2514600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4" name="PlaceHolder 3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SgAAzQIAALJQAAAuCgAAEAAAACYAAAAIAAAAPQAAAAAAAAA="/>
              </a:ext>
            </a:extLst>
          </p:cNvSpPr>
          <p:nvPr>
            <p:ph/>
          </p:nvPr>
        </p:nvSpPr>
        <p:spPr>
          <a:xfrm>
            <a:off x="12171680" y="455295"/>
            <a:ext cx="946150" cy="1199515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5" name="PlaceHolder 4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SgAA4goAALJQAABCEgAAEAAAACYAAAAIAAAAPQAAAAAAAAA="/>
              </a:ext>
            </a:extLst>
          </p:cNvSpPr>
          <p:nvPr>
            <p:ph/>
          </p:nvPr>
        </p:nvSpPr>
        <p:spPr>
          <a:xfrm>
            <a:off x="12171680" y="1769110"/>
            <a:ext cx="946150" cy="1198880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ChangeArrowheads="1"/>
            <a:extLst>
              <a:ext uri="smNativeData">
                <pr:smNativeData xmlns:pr="smNativeData" val="SMDATA_13_ocPzXRMAAAAlAAAAZAAAAA0AAAAAAAAAAAAAAAAAAAAAAAAAAAAAAAAB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A4BAAA/AUAAB5QAAD+HgAAEAAAACYAAAAIAAAAPAAAAAAAAAA="/>
              </a:ext>
            </a:extLst>
          </p:cNvSpPr>
          <p:nvPr>
            <p:ph type="title"/>
          </p:nvPr>
        </p:nvSpPr>
        <p:spPr/>
        <p:txBody>
          <a:bodyPr vert="horz" wrap="square" lIns="0" tIns="0" rIns="0" bIns="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3" name="PlaceHolder 2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ERAAAzQIAAJZKAAAuCgAAEAAAACYAAAAIAAAAPQAAAAAAAAA="/>
              </a:ext>
            </a:extLst>
          </p:cNvSpPr>
          <p:nvPr>
            <p:ph/>
          </p:nvPr>
        </p:nvSpPr>
        <p:spPr>
          <a:xfrm>
            <a:off x="11178540" y="455295"/>
            <a:ext cx="946150" cy="1199515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4" name="PlaceHolder 3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gSgAAzQIAALJQAAAuCgAAEAAAACYAAAAIAAAAPQAAAAAAAAA="/>
              </a:ext>
            </a:extLst>
          </p:cNvSpPr>
          <p:nvPr>
            <p:ph/>
          </p:nvPr>
        </p:nvSpPr>
        <p:spPr>
          <a:xfrm>
            <a:off x="12171680" y="455295"/>
            <a:ext cx="946150" cy="1199515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  <p:sp>
        <p:nvSpPr>
          <p:cNvPr id="5" name="PlaceHolder 4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AAAAAFAAAAAQAAAAAAAAAAAAAAAAAAAAAAAAAAAAAAAAAAAAAAAAAAAAAAAn9/fwAAAAADzMzMAMDA/wB/f38AAAAAAAAAAAAAAAAAAAAAAAAAAAAhAAAAGAAAABQAAADERAAA4goAALFQAABCEgAAEAAAACYAAAAIAAAAPQAAAAAAAAA="/>
              </a:ext>
            </a:extLst>
          </p:cNvSpPr>
          <p:nvPr>
            <p:ph/>
          </p:nvPr>
        </p:nvSpPr>
        <p:spPr>
          <a:xfrm>
            <a:off x="11178540" y="1769110"/>
            <a:ext cx="1938655" cy="1198880"/>
          </a:xfr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</a:p>
        </p:txBody>
      </p:sp>
    </p:spTree>
  </p:cSld>
  <p:clrMapOvr>
    <a:masterClrMapping/>
  </p:clrMapOvr>
</p:sldLayout>
</file>

<file path=ppt/slideMasters/_rels/slideMaster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 noChangeArrowheads="1"/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FMAZQ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DERAAAzQIAALFQAABFEgAAEAAAACYAAAAIAAAAPQ8AAAAAAAA="/>
              </a:ext>
            </a:extLst>
          </p:cNvSpPr>
          <p:nvPr>
            <p:ph type="body"/>
          </p:nvPr>
        </p:nvSpPr>
        <p:spPr>
          <a:xfrm>
            <a:off x="11178540" y="455295"/>
            <a:ext cx="1938655" cy="2514600"/>
          </a:xfrm>
          <a:prstGeom prst="rect">
            <a:avLst/>
          </a:prstGeom>
        </p:spPr>
        <p:txBody>
          <a:bodyPr vert="horz" wrap="square" lIns="90170" tIns="45085" rIns="90170" bIns="45085" numCol="1" spcCol="215900" anchor="t">
            <a:prstTxWarp prst="textNoShape">
              <a:avLst/>
            </a:prstTxWarp>
          </a:bodyPr>
          <a:lstStyle/>
          <a:p>
            <a:pPr>
              <a:defRPr lang="pt-br"/>
            </a:pPr>
            <a:r>
              <a:t>Click to edit the outline text format</a:t>
            </a:r>
          </a:p>
          <a:p>
            <a:pPr lvl="1">
              <a:defRPr lang="pt-br"/>
            </a:pPr>
            <a:r>
              <a:t>Second Outline Level</a:t>
            </a:r>
          </a:p>
          <a:p>
            <a:pPr lvl="2">
              <a:defRPr lang="pt-br"/>
            </a:pPr>
            <a:r>
              <a:t>Third Outline Level</a:t>
            </a:r>
          </a:p>
          <a:p>
            <a:pPr lvl="3">
              <a:defRPr lang="pt-br"/>
            </a:pPr>
            <a:r>
              <a:t>Fourth Outline Level</a:t>
            </a:r>
          </a:p>
          <a:p>
            <a:pPr lvl="4">
              <a:defRPr lang="pt-br"/>
            </a:pPr>
            <a:r>
              <a:t>Fifth Outline Level</a:t>
            </a:r>
          </a:p>
          <a:p>
            <a:pPr lvl="5">
              <a:defRPr lang="pt-br"/>
            </a:pPr>
            <a:r>
              <a:t>Sixth Outline Level</a:t>
            </a:r>
          </a:p>
          <a:p>
            <a:pPr lvl="6">
              <a:defRPr lang="pt-br"/>
            </a:pPr>
            <a:r>
              <a:t>Seventh Outline Level</a:t>
            </a:r>
          </a:p>
        </p:txBody>
      </p:sp>
      <p:sp>
        <p:nvSpPr>
          <p:cNvPr id="3" name="PlaceHolder 2"/>
          <p:cNvSpPr>
            <a:spLocks noGrp="1" noChangeArrowheads="1"/>
            <a:extLst>
              <a:ext uri="smNativeData">
                <pr:smNativeData xmlns:pr="smNativeData" val="SMDATA_13_ocPzXRMAAAAlAAAAZAAAAA0AAAAAAAAAAAAAAAAAAAAAAAAAAAAAAAABAAAAAAAAAAEAAABQAAAAAAAAAAAA4D8AAAAAAADgPwAAAAAAAOA/AAAAAAAA4D8AAAAAAADgPwAAAAAAAOA/AAAAAAAA4D8AAAAAAADgPwAAAAAAAOA/AAAAAAAA4D8CAAAAjAAAAAAAAAAAAAAA////AP///wgAAAAAAAAAAAAAAAAAAAAAAAAAAAAAAAAAAAAAeAAAAAEAAABAAAAAAAAAAAAAAABaAAAAAAAAAAAAAAAAAAAAAAAAAAAAAAAAAAAAAAAAAAAAAAAAAAAAAAAAAAAAAAAAAAAAAAAAAAAAAAAAAAAAAAAAAAAAAAAAAAAAFAAAADwAAAAAAAAAAAAAAAAAAAAPAAAAAQAAACMAAAAjAAAAIwAAAB4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D///8AAAAAAQAAAAAAAAAAAAAAAAAAAAAAAAAAAAAAAAAAAAAAAAAAAAAAAH9/fwAAAAADzMzMAMDA/wB/f38AAAAAAAAAAAAAAAAAAAAAAAAAAAAhAAAAGAAAABQAAAA4BAAA/AUAAB5QAAD+HgAAEAAAACYAAAAIAAAAvQ8AAAAAAAA="/>
              </a:ext>
            </a:extLst>
          </p:cNvSpPr>
          <p:nvPr>
            <p:ph type="title"/>
          </p:nvPr>
        </p:nvSpPr>
        <p:spPr>
          <a:xfrm>
            <a:off x="685800" y="972820"/>
            <a:ext cx="12338050" cy="4065270"/>
          </a:xfrm>
          <a:prstGeom prst="rect">
            <a:avLst/>
          </a:prstGeom>
        </p:spPr>
        <p:txBody>
          <a:bodyPr vert="horz" wrap="square" lIns="0" tIns="0" rIns="0" bIns="0" numCol="1" spcCol="215900" anchor="ctr">
            <a:prstTxWarp prst="textNoShape">
              <a:avLst/>
            </a:prstTxWarp>
          </a:bodyPr>
          <a:lstStyle/>
          <a:p>
            <a:pPr>
              <a:defRPr lang="pt-br"/>
            </a:pPr>
            <a:r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marR="0" indent="0" algn="ctr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lang="pt-br" sz="4300" b="0" i="0" u="none" strike="noStrike" kern="1" spc="0" baseline="0">
          <a:solidFill>
            <a:srgbClr val="000000"/>
          </a:solidFill>
          <a:uFill>
            <a:solidFill>
              <a:srgbClr val="FFFFFF"/>
            </a:solidFill>
          </a:uFill>
          <a:effectLst/>
          <a:latin typeface="Calibri" pitchFamily="2" charset="0"/>
          <a:ea typeface="Basic Roman" pitchFamily="1" charset="0"/>
          <a:cs typeface="Basic Roman" pitchFamily="1" charset="0"/>
        </a:defRPr>
      </a:lvl1pPr>
    </p:titleStyle>
    <p:bodyStyle>
      <a:lvl1pPr marL="342900" marR="0" indent="-3429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lang="pt-br" sz="7600" b="0" i="0" u="none" strike="noStrike" kern="1" spc="0" baseline="0">
          <a:solidFill>
            <a:srgbClr val="000000"/>
          </a:solidFill>
          <a:uFill>
            <a:solidFill>
              <a:srgbClr val="FFFFFF"/>
            </a:solidFill>
          </a:uFill>
          <a:effectLst/>
          <a:latin typeface="Calibri" pitchFamily="2" charset="0"/>
          <a:ea typeface="Basic Roman" pitchFamily="1" charset="0"/>
          <a:cs typeface="Basic Roman" pitchFamily="1" charset="0"/>
        </a:defRPr>
      </a:lvl1pPr>
      <a:lvl2pPr marL="742950" marR="0" indent="-28575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–"/>
        <a:tabLst/>
        <a:defRPr lang="pt-br" sz="5700" b="0" i="0" u="none" strike="noStrike" kern="1" spc="0" baseline="0">
          <a:solidFill>
            <a:srgbClr val="000000"/>
          </a:solidFill>
          <a:uFill>
            <a:solidFill>
              <a:srgbClr val="FFFFFF"/>
            </a:solidFill>
          </a:uFill>
          <a:effectLst/>
          <a:latin typeface="Calibri" pitchFamily="2" charset="0"/>
          <a:ea typeface="Basic Roman" pitchFamily="1" charset="0"/>
          <a:cs typeface="Basic Roman" pitchFamily="1" charset="0"/>
        </a:defRPr>
      </a:lvl2pPr>
      <a:lvl3pPr marL="1143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Times New Roman" pitchFamily="1" charset="0"/>
        <a:buChar char="•"/>
        <a:tabLst/>
        <a:defRPr lang="pt-br" sz="4800" b="0" i="0" u="none" strike="noStrike" kern="1" spc="0" baseline="0">
          <a:solidFill>
            <a:srgbClr val="000000"/>
          </a:solidFill>
          <a:uFill>
            <a:solidFill>
              <a:srgbClr val="FFFFFF"/>
            </a:solidFill>
          </a:uFill>
          <a:effectLst/>
          <a:latin typeface="Calibri" pitchFamily="2" charset="0"/>
          <a:ea typeface="Basic Roman" pitchFamily="1" charset="0"/>
          <a:cs typeface="Basic Roman" pitchFamily="1" charset="0"/>
        </a:defRPr>
      </a:lvl3pPr>
      <a:lvl4pPr marL="1600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Times New Roman" pitchFamily="1" charset="0"/>
        <a:buChar char="–"/>
        <a:tabLst/>
        <a:defRPr lang="pt-br" sz="4800" b="0" i="0" u="none" strike="noStrike" kern="1" spc="0" baseline="0">
          <a:solidFill>
            <a:srgbClr val="000000"/>
          </a:solidFill>
          <a:uFill>
            <a:solidFill>
              <a:srgbClr val="FFFFFF"/>
            </a:solidFill>
          </a:uFill>
          <a:effectLst/>
          <a:latin typeface="Calibri" pitchFamily="2" charset="0"/>
          <a:ea typeface="Basic Roman" pitchFamily="1" charset="0"/>
          <a:cs typeface="Basic Roman" pitchFamily="1" charset="0"/>
        </a:defRPr>
      </a:lvl4pPr>
      <a:lvl5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Times New Roman" pitchFamily="1" charset="0"/>
        <a:buChar char="»"/>
        <a:tabLst/>
        <a:defRPr lang="pt-br" sz="2000" b="0" i="0" u="none" strike="noStrike" kern="1" spc="0" baseline="0">
          <a:solidFill>
            <a:srgbClr val="000000"/>
          </a:solidFill>
          <a:uFill>
            <a:solidFill>
              <a:srgbClr val="FFFFFF"/>
            </a:solidFill>
          </a:uFill>
          <a:effectLst/>
          <a:latin typeface="Calibri" pitchFamily="2" charset="0"/>
          <a:ea typeface="Basic Roman" pitchFamily="1" charset="0"/>
          <a:cs typeface="Basic Roman" pitchFamily="1" charset="0"/>
        </a:defRPr>
      </a:lvl5pPr>
      <a:lvl6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Times New Roman" pitchFamily="1" charset="0"/>
        <a:buChar char="»"/>
        <a:tabLst/>
        <a:defRPr lang="pt-br" sz="2000" b="0" i="0" u="none" strike="noStrike" kern="1" spc="0" baseline="0">
          <a:solidFill>
            <a:srgbClr val="000000"/>
          </a:solidFill>
          <a:uFill>
            <a:solidFill>
              <a:srgbClr val="FFFFFF"/>
            </a:solidFill>
          </a:uFill>
          <a:effectLst/>
          <a:latin typeface="Calibri" pitchFamily="2" charset="0"/>
          <a:ea typeface="Basic Roman" pitchFamily="1" charset="0"/>
          <a:cs typeface="Basic Roman" pitchFamily="1" charset="0"/>
        </a:defRPr>
      </a:lvl6pPr>
      <a:lvl7pPr marL="20574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 typeface="Times New Roman" pitchFamily="1" charset="0"/>
        <a:buChar char="»"/>
        <a:tabLst/>
        <a:defRPr lang="pt-br" sz="2000" b="0" i="0" u="none" strike="noStrike" kern="1" spc="0" baseline="0">
          <a:solidFill>
            <a:srgbClr val="000000"/>
          </a:solidFill>
          <a:uFill>
            <a:solidFill>
              <a:srgbClr val="FFFFFF"/>
            </a:solidFill>
          </a:uFill>
          <a:effectLst/>
          <a:latin typeface="Calibri" pitchFamily="2" charset="0"/>
          <a:ea typeface="Basic Roman" pitchFamily="1" charset="0"/>
          <a:cs typeface="Basic Roman" pitchFamily="1" charset="0"/>
        </a:defRPr>
      </a:lvl7pPr>
      <a:lvl8pPr marL="34290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8pPr>
      <a:lvl9pPr marL="3886200" marR="0" indent="-228600" algn="l" defTabSz="91440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Char char="•"/>
        <a:tabLst/>
        <a:defRPr sz="20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9pPr>
    </p:bodyStyle>
    <p:otherStyle>
      <a:lvl1pPr marL="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1pPr>
      <a:lvl2pPr marL="457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2pPr>
      <a:lvl3pPr marL="914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3pPr>
      <a:lvl4pPr marL="1371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4pPr>
      <a:lvl5pPr marL="18288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5pPr>
      <a:lvl6pPr marL="22860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6pPr>
      <a:lvl7pPr marL="27432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7pPr>
      <a:lvl8pPr marL="32004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8pPr>
      <a:lvl9pPr marL="3657600" marR="0" indent="0" algn="l" defTabSz="914400">
        <a:lnSpc>
          <a:spcPct val="100000"/>
        </a:lnSpc>
        <a:spcBef>
          <a:spcPts val="0"/>
        </a:spcBef>
        <a:spcAft>
          <a:spcPts val="0"/>
        </a:spcAft>
        <a:buNone/>
        <a:tabLst/>
        <a:defRPr sz="1800" b="0" i="0" u="none" strike="noStrike" kern="1" spc="0" baseline="0">
          <a:solidFill>
            <a:schemeClr val="tx1"/>
          </a:solidFill>
          <a:effectLst/>
          <a:latin typeface="Basic Sans" pitchFamily="1" charset="0"/>
          <a:ea typeface="Basic Roman" pitchFamily="1" charset="0"/>
          <a:cs typeface="Basic Roman" pitchFamily="1" charset="0"/>
        </a:defRPr>
      </a:lvl9pPr>
    </p:otherStyle>
  </p:txStyles>
</p:sldMaster>
</file>

<file path=ppt/slides/_rels/slide1.xml.rels><?xml version="1.0" encoding="UTF-8" standalone="yes" 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1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</file>

<file path=ppt/slides/slide1.xml><?xml version="1.0" encoding="utf-8"?>
<p:sld xmlns:p="http://schemas.openxmlformats.org/presentationml/2006/main" xmlns:p14="http://schemas.microsoft.com/office/powerpoint/2010/main" xmlns:r="http://schemas.openxmlformats.org/officeDocument/2006/relationships" xmlns:a="http://schemas.openxmlformats.org/drawingml/2006/main">
  <p:cSld>
    <p:bg>
      <p:bgPr>
        <a:blipFill>
          <a:blip r:embed="rId3"/>
          <a:srcRect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NlPSI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WMgAAO4AAAIJRAABJggAAACAAACYAAAAIAAAA//////////8="/>
              </a:ext>
            </a:extLst>
          </p:cNvSpPr>
          <p:nvPr/>
        </p:nvSpPr>
        <p:spPr>
          <a:xfrm>
            <a:off x="8263890" y="20845145"/>
            <a:ext cx="4986020" cy="334010"/>
          </a:xfrm>
          <a:custGeom>
            <a:avLst/>
            <a:gdLst/>
            <a:ahLst/>
            <a:cxnLst/>
            <a:rect l="0" t="0" r="4986020" b="334010"/>
            <a:pathLst>
              <a:path w="4986020" h="334010">
                <a:moveTo>
                  <a:pt x="0" y="0"/>
                </a:moveTo>
                <a:lnTo>
                  <a:pt x="4986020" y="0"/>
                </a:lnTo>
                <a:lnTo>
                  <a:pt x="4986020" y="334010"/>
                </a:lnTo>
                <a:lnTo>
                  <a:pt x="0" y="33401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none" lIns="90170" tIns="45085" rIns="90170" bIns="45085" numCol="1" spcCol="215900" anchor="t"/>
          <a:lstStyle/>
          <a:p>
            <a:pPr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16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referências bibliográficas / resumo: fonte 16 (mín)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3" name="CustomShape 2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Gx1clI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AMQAAMHoAADJRAAA/fwAAACAAACYAAAAIAAAA//////////8="/>
              </a:ext>
            </a:extLst>
          </p:cNvSpPr>
          <p:nvPr/>
        </p:nvSpPr>
        <p:spPr>
          <a:xfrm>
            <a:off x="8046720" y="19862800"/>
            <a:ext cx="5152390" cy="822325"/>
          </a:xfrm>
          <a:custGeom>
            <a:avLst/>
            <a:gdLst/>
            <a:ahLst/>
            <a:cxnLst/>
            <a:rect l="0" t="0" r="5152390" b="822325"/>
            <a:pathLst>
              <a:path w="5152390" h="822325">
                <a:moveTo>
                  <a:pt x="0" y="0"/>
                </a:moveTo>
                <a:lnTo>
                  <a:pt x="5152390" y="0"/>
                </a:lnTo>
                <a:lnTo>
                  <a:pt x="5152390" y="822325"/>
                </a:lnTo>
                <a:lnTo>
                  <a:pt x="0" y="82232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none" lIns="90170" tIns="45085" rIns="90170" bIns="45085" numCol="1" spcCol="215900" anchor="t"/>
          <a:lstStyle/>
          <a:p>
            <a:pPr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24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REFERÊNCIAS BIBLIOGRÁFICAS</a:t>
            </a:r>
            <a:r>
              <a:rPr lang="pt-br" sz="24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  <a:p>
            <a:pPr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24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(ou Resumo completo opcional)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4" name="Picture 3"/>
          <p:cNvPicPr>
            <a:extLst>
              <a:ext uri="smNativeData">
                <pr:smNativeData xmlns:pr="smNativeData" val="SMDATA_15_ocPzX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UwIAADIwAABDBgAAujM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377825" y="7834630"/>
            <a:ext cx="640080" cy="57404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5" name="CustomShape 3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TAAgQ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zBwAAizAAANgpAAC5MwAAEAAAACYAAAAIAAAA//////////8="/>
              </a:ext>
            </a:extLst>
          </p:cNvSpPr>
          <p:nvPr/>
        </p:nvSpPr>
        <p:spPr>
          <a:xfrm>
            <a:off x="1170305" y="7891145"/>
            <a:ext cx="5631815" cy="516890"/>
          </a:xfrm>
          <a:custGeom>
            <a:avLst/>
            <a:gdLst/>
            <a:ahLst/>
            <a:cxnLst/>
            <a:rect l="0" t="0" r="5631815" b="516890"/>
            <a:pathLst>
              <a:path w="5631815" h="516890">
                <a:moveTo>
                  <a:pt x="0" y="0"/>
                </a:moveTo>
                <a:lnTo>
                  <a:pt x="5631815" y="0"/>
                </a:lnTo>
                <a:lnTo>
                  <a:pt x="5631815" y="516890"/>
                </a:lnTo>
                <a:lnTo>
                  <a:pt x="0" y="516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28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SUBTÍTULOS: FONTE 28(MÁX)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6" name="CustomShape 4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kAC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CaAgAAiTUAAPMmAAAnOAAAEAAAACYAAAAIAAAA//////////8="/>
              </a:ext>
            </a:extLst>
          </p:cNvSpPr>
          <p:nvPr/>
        </p:nvSpPr>
        <p:spPr>
          <a:xfrm>
            <a:off x="422910" y="8702675"/>
            <a:ext cx="5908675" cy="425450"/>
          </a:xfrm>
          <a:custGeom>
            <a:avLst/>
            <a:gdLst/>
            <a:ahLst/>
            <a:cxnLst/>
            <a:rect l="0" t="0" r="5908675" b="425450"/>
            <a:pathLst>
              <a:path w="5908675" h="425450">
                <a:moveTo>
                  <a:pt x="0" y="0"/>
                </a:moveTo>
                <a:lnTo>
                  <a:pt x="5908675" y="0"/>
                </a:lnTo>
                <a:lnTo>
                  <a:pt x="5908675" y="425450"/>
                </a:lnTo>
                <a:lnTo>
                  <a:pt x="0" y="42545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22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corpo do texto / conteúdo: fonte 22 (mín)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7" name="CustomShape 5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AHC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1BgAAZz4AAFMkAACmQAAAACAAACYAAAAIAAAA//////////8="/>
              </a:ext>
            </a:extLst>
          </p:cNvSpPr>
          <p:nvPr/>
        </p:nvSpPr>
        <p:spPr>
          <a:xfrm>
            <a:off x="1130935" y="10144125"/>
            <a:ext cx="4773930" cy="365125"/>
          </a:xfrm>
          <a:custGeom>
            <a:avLst/>
            <a:gdLst/>
            <a:ahLst/>
            <a:cxnLst/>
            <a:rect l="0" t="0" r="4773930" b="365125"/>
            <a:pathLst>
              <a:path w="4773930" h="365125">
                <a:moveTo>
                  <a:pt x="0" y="0"/>
                </a:moveTo>
                <a:lnTo>
                  <a:pt x="4773930" y="0"/>
                </a:lnTo>
                <a:lnTo>
                  <a:pt x="4773930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none" lIns="90170" tIns="45085" rIns="90170" bIns="45085" numCol="1" spcCol="215900" anchor="t"/>
          <a:lstStyle/>
          <a:p>
            <a:pPr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Legendas (se necessárias): fonte 18 (máx)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8" name="CustomShape 6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BoEAQg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kMAAATTAAALtRAAAaNgAAAAAAACYAAAAIAAAA//////////8="/>
              </a:ext>
            </a:extLst>
          </p:cNvSpPr>
          <p:nvPr/>
        </p:nvSpPr>
        <p:spPr>
          <a:xfrm>
            <a:off x="7866380" y="7851775"/>
            <a:ext cx="5419725" cy="942975"/>
          </a:xfrm>
          <a:custGeom>
            <a:avLst/>
            <a:gdLst/>
            <a:ahLst/>
            <a:cxnLst/>
            <a:rect l="0" t="0" r="5419725" b="942975"/>
            <a:pathLst>
              <a:path w="5419725" h="942975">
                <a:moveTo>
                  <a:pt x="0" y="0"/>
                </a:moveTo>
                <a:lnTo>
                  <a:pt x="5419725" y="0"/>
                </a:lnTo>
                <a:lnTo>
                  <a:pt x="5419725" y="942975"/>
                </a:lnTo>
                <a:lnTo>
                  <a:pt x="0" y="9429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28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SUBTÍTULOS: FONTE 28(MÁX)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9" name="CustomShape 7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lLgAAiTUAAJxRAAAnOAAAEAAAACYAAAAIAAAA//////////8="/>
              </a:ext>
            </a:extLst>
          </p:cNvSpPr>
          <p:nvPr/>
        </p:nvSpPr>
        <p:spPr>
          <a:xfrm>
            <a:off x="7501255" y="8702675"/>
            <a:ext cx="5765165" cy="425450"/>
          </a:xfrm>
          <a:custGeom>
            <a:avLst/>
            <a:gdLst/>
            <a:ahLst/>
            <a:cxnLst/>
            <a:rect l="0" t="0" r="5765165" b="425450"/>
            <a:pathLst>
              <a:path w="5765165" h="425450">
                <a:moveTo>
                  <a:pt x="0" y="0"/>
                </a:moveTo>
                <a:lnTo>
                  <a:pt x="5765165" y="0"/>
                </a:lnTo>
                <a:lnTo>
                  <a:pt x="5765165" y="425450"/>
                </a:lnTo>
                <a:lnTo>
                  <a:pt x="0" y="42545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22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corpo do texto / conteúdo: fonte 22 (mín)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0" name="CustomShape 8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y8mb8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zBwAA/lIAAOIpAAAsVgAAEAAAACYAAAAIAAAA//////////8="/>
              </a:ext>
            </a:extLst>
          </p:cNvSpPr>
          <p:nvPr/>
        </p:nvSpPr>
        <p:spPr>
          <a:xfrm>
            <a:off x="1170305" y="13491210"/>
            <a:ext cx="5638165" cy="516890"/>
          </a:xfrm>
          <a:custGeom>
            <a:avLst/>
            <a:gdLst/>
            <a:ahLst/>
            <a:cxnLst/>
            <a:rect l="0" t="0" r="5638165" b="516890"/>
            <a:pathLst>
              <a:path w="5638165" h="516890">
                <a:moveTo>
                  <a:pt x="0" y="0"/>
                </a:moveTo>
                <a:lnTo>
                  <a:pt x="5638165" y="0"/>
                </a:lnTo>
                <a:lnTo>
                  <a:pt x="5638165" y="516890"/>
                </a:lnTo>
                <a:lnTo>
                  <a:pt x="0" y="516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28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SUBTÍTULOS: FONTE 28(MÁX)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1" name="CustomShape 9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J6eDAs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TAgAA+1cAAOgmAACaWgAAAAAAACYAAAAIAAAA//////////8="/>
              </a:ext>
            </a:extLst>
          </p:cNvSpPr>
          <p:nvPr/>
        </p:nvSpPr>
        <p:spPr>
          <a:xfrm>
            <a:off x="377825" y="14302105"/>
            <a:ext cx="5946775" cy="426085"/>
          </a:xfrm>
          <a:custGeom>
            <a:avLst/>
            <a:gdLst/>
            <a:ahLst/>
            <a:cxnLst/>
            <a:rect l="0" t="0" r="5946775" b="426085"/>
            <a:pathLst>
              <a:path w="5946775" h="426085">
                <a:moveTo>
                  <a:pt x="0" y="0"/>
                </a:moveTo>
                <a:lnTo>
                  <a:pt x="5946775" y="0"/>
                </a:lnTo>
                <a:lnTo>
                  <a:pt x="5946775" y="426085"/>
                </a:lnTo>
                <a:lnTo>
                  <a:pt x="0" y="42608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22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corpo do texto / conteúdo: fonte 22 (mín)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2" name="CustomShape 10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IcAKfU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kMAAAv1IAALtRAACMWAAAAAAAACYAAAAIAAAA//////////8="/>
              </a:ext>
            </a:extLst>
          </p:cNvSpPr>
          <p:nvPr/>
        </p:nvSpPr>
        <p:spPr>
          <a:xfrm>
            <a:off x="7866380" y="13451205"/>
            <a:ext cx="5419725" cy="942975"/>
          </a:xfrm>
          <a:custGeom>
            <a:avLst/>
            <a:gdLst/>
            <a:ahLst/>
            <a:cxnLst/>
            <a:rect l="0" t="0" r="5419725" b="942975"/>
            <a:pathLst>
              <a:path w="5419725" h="942975">
                <a:moveTo>
                  <a:pt x="0" y="0"/>
                </a:moveTo>
                <a:lnTo>
                  <a:pt x="5419725" y="0"/>
                </a:lnTo>
                <a:lnTo>
                  <a:pt x="5419725" y="942975"/>
                </a:lnTo>
                <a:lnTo>
                  <a:pt x="0" y="94297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28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SUBTÍTULOS: FONTE 28(MÁX)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3" name="CustomShape 11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VJjAs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AlLgAA+1cAAJJRAACaWgAAAAAAACYAAAAIAAAA//////////8="/>
              </a:ext>
            </a:extLst>
          </p:cNvSpPr>
          <p:nvPr/>
        </p:nvSpPr>
        <p:spPr>
          <a:xfrm>
            <a:off x="7501255" y="14302105"/>
            <a:ext cx="5758815" cy="426085"/>
          </a:xfrm>
          <a:custGeom>
            <a:avLst/>
            <a:gdLst/>
            <a:ahLst/>
            <a:cxnLst/>
            <a:rect l="0" t="0" r="5758815" b="426085"/>
            <a:pathLst>
              <a:path w="5758815" h="426085">
                <a:moveTo>
                  <a:pt x="0" y="0"/>
                </a:moveTo>
                <a:lnTo>
                  <a:pt x="5758815" y="0"/>
                </a:lnTo>
                <a:lnTo>
                  <a:pt x="5758815" y="426085"/>
                </a:lnTo>
                <a:lnTo>
                  <a:pt x="0" y="426085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22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corpo do texto / conteúdo: fonte 22 (mín)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14" name="Picture 15"/>
          <p:cNvPicPr>
            <a:extLst>
              <a:ext uri="smNativeData">
                <pr:smNativeData xmlns:pr="smNativeData" val="SMDATA_15_ocPzX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UwIAALFSAABDBgAAOVY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377825" y="13442315"/>
            <a:ext cx="640080" cy="574040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5" name="Picture 16"/>
          <p:cNvPicPr>
            <a:extLst>
              <a:ext uri="smNativeData">
                <pr:smNativeData xmlns:pr="smNativeData" val="SMDATA_15_ocPzX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9isAAAhTAADmLwAAkVY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7146290" y="13497560"/>
            <a:ext cx="640080" cy="5746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6" name="Picture 17"/>
          <p:cNvPicPr>
            <a:extLst>
              <a:ext uri="smNativeData">
                <pr:smNativeData xmlns:pr="smNativeData" val="SMDATA_15_ocPzX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9isAANswAADmLwAAZDQ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7146290" y="7941945"/>
            <a:ext cx="640080" cy="57467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7" name="Picture 18"/>
          <p:cNvPicPr>
            <a:extLst>
              <a:ext uri="smNativeData">
                <pr:smNativeData xmlns:pr="smNativeData" val="SMDATA_15_ocPzXRMAAAAlAAAAEQAAAA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ai4AAIh6AAAtMgAAEH4AABAAAAAmAAAACAAAAP//////////"/>
              </a:ext>
            </a:extLst>
          </p:cNvPicPr>
          <p:nvPr/>
        </p:nvPicPr>
        <p:blipFill>
          <a:blip r:embed="rId4"/>
          <a:stretch>
            <a:fillRect/>
          </a:stretch>
        </p:blipFill>
        <p:spPr>
          <a:xfrm>
            <a:off x="7545070" y="19918680"/>
            <a:ext cx="611505" cy="57404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8" name="CustomShape 12"/>
          <p:cNvSpPr>
            <a:extLst>
              <a:ext uri="smNativeData">
                <pr:smNativeData xmlns:pr="smNativeData" val="SMDATA_13_ocPzXRMAAAAlAAAAZAAAAA0AAAAAjgAAAEcAAACOAAAARwAAAAAAAAAAAAAAAAAAAAEAAABQAAAAAAAAAAAA4D8AAAAAAADgPwAAAAAAAOA/AAAAAAAA4D8AAAAAAADgPwAAAAAAAOA/AAAAAAAA4D8AAAAAAADgPwAAAAAAAOA/AAAAAAAA4D8CAAAAjAAAAAEAAAACAAAA////AP///wgAAAAAAAAAAHFfiWO7iMdLQqOyPpJedy0B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ETmAwQMAAAAEAAAAAAAAAAAAAAAAAAAAAAAAAAeAAAAaAAAAAAAAAAAAAAAAAAAAAAAAAAAAAAAECcAABAnAAAAAAAAAAAAAAAAAAAAAAAAAAAAAAAAAAAAAAAAAAAAABQAAAAAAAAAwMD/AAAAAABkAAAAMgAAAAAAAABkAAAAAAAAAH9/fwAKAAAAHwAAAFQAAAD///8A////AQAAAAAAAAAAAAAAAAAAAAAAAAAAAAAAAAAAAAAAAAAAAAAAAn9/fwDu7OEDzMzMAMDA/wB/f38AAAAAAAAAAAAAAAAAAAAAAAAAAAAhAAAAGAAAABQAAAD9QQAAkQAAAPNNAAATEAAAAAAAACYAAAAIAAAA//////////8="/>
              </a:ext>
            </a:extLst>
          </p:cNvSpPr>
          <p:nvPr/>
        </p:nvSpPr>
        <p:spPr>
          <a:xfrm>
            <a:off x="10727055" y="92075"/>
            <a:ext cx="1944370" cy="2520950"/>
          </a:xfrm>
          <a:prstGeom prst="rect">
            <a:avLst/>
          </a:prstGeom>
          <a:blipFill>
            <a:blip r:embed="rId5"/>
            <a:srcRect/>
            <a:stretch/>
          </a:blipFill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 algn="ctr"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48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itchFamily="2" charset="0"/>
                <a:ea typeface="DejaVu Sans" pitchFamily="1" charset="0"/>
                <a:cs typeface="DejaVu Sans" pitchFamily="1" charset="0"/>
              </a:rPr>
              <a:t>Insira sua Foto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19" name="CustomShape 13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LAgAAFRIAAJc9AADHFwAAAAAAACYAAAAIAAAA//////////8="/>
              </a:ext>
            </a:extLst>
          </p:cNvSpPr>
          <p:nvPr/>
        </p:nvSpPr>
        <p:spPr>
          <a:xfrm>
            <a:off x="454025" y="2939415"/>
            <a:ext cx="9558020" cy="925830"/>
          </a:xfrm>
          <a:custGeom>
            <a:avLst/>
            <a:gdLst/>
            <a:ahLst/>
            <a:cxnLst/>
            <a:rect l="0" t="0" r="9558020" b="925830"/>
            <a:pathLst>
              <a:path w="9558020" h="925830">
                <a:moveTo>
                  <a:pt x="0" y="0"/>
                </a:moveTo>
                <a:lnTo>
                  <a:pt x="9558020" y="0"/>
                </a:lnTo>
                <a:lnTo>
                  <a:pt x="9558020" y="925830"/>
                </a:lnTo>
                <a:lnTo>
                  <a:pt x="0" y="92583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48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TÍTULO (FONTE ENTRE 36 E 48)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0" name="CustomShape 14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7w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LAgAAZRkAAJc9AACTHAAAAAAAACYAAAAIAAAA//////////8="/>
              </a:ext>
            </a:extLst>
          </p:cNvSpPr>
          <p:nvPr/>
        </p:nvSpPr>
        <p:spPr>
          <a:xfrm>
            <a:off x="454025" y="4128135"/>
            <a:ext cx="9558020" cy="516890"/>
          </a:xfrm>
          <a:custGeom>
            <a:avLst/>
            <a:gdLst/>
            <a:ahLst/>
            <a:cxnLst/>
            <a:rect l="0" t="0" r="9558020" b="516890"/>
            <a:pathLst>
              <a:path w="9558020" h="516890">
                <a:moveTo>
                  <a:pt x="0" y="0"/>
                </a:moveTo>
                <a:lnTo>
                  <a:pt x="9558020" y="0"/>
                </a:lnTo>
                <a:lnTo>
                  <a:pt x="9558020" y="516890"/>
                </a:lnTo>
                <a:lnTo>
                  <a:pt x="0" y="516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>
              <a:lnSpc>
                <a:spcPct val="100000"/>
              </a:lnSpc>
              <a:defRPr sz="3000"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AUTOR  (em MAIÚSCULAS, fonte 30)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1" name="CustomShape 15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MN8prY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CPgAAaBAAAPRTAADWEgAAEAAAACYAAAAIAAAA//////////8="/>
              </a:ext>
            </a:extLst>
          </p:cNvSpPr>
          <p:nvPr/>
        </p:nvSpPr>
        <p:spPr>
          <a:xfrm>
            <a:off x="10120630" y="2667000"/>
            <a:ext cx="3526790" cy="394970"/>
          </a:xfrm>
          <a:custGeom>
            <a:avLst/>
            <a:gdLst/>
            <a:ahLst/>
            <a:cxnLst/>
            <a:rect l="0" t="0" r="3526790" b="394970"/>
            <a:pathLst>
              <a:path w="3526790" h="394970">
                <a:moveTo>
                  <a:pt x="0" y="0"/>
                </a:moveTo>
                <a:lnTo>
                  <a:pt x="3526790" y="0"/>
                </a:lnTo>
                <a:lnTo>
                  <a:pt x="3526790" y="394970"/>
                </a:lnTo>
                <a:lnTo>
                  <a:pt x="0" y="39497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200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(foto do autor/apresentador)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pic>
        <p:nvPicPr>
          <p:cNvPr id="22" name="Imagem 2" descr="/home/marcioantonio/Desktop/4o ECEX/logo_4o_ecex_2018_transp.pnglogo_4o_ecex_2018_transp"/>
          <p:cNvPicPr>
            <a:picLocks noChangeAspect="1"/>
            <a:extLst>
              <a:ext uri="smNativeData">
                <pr:smNativeData xmlns:pr="smNativeData" val="SMDATA_15_ocPzXR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DBcAAEL///+MPAAAjw4AABAAAAAmAAAACAAAAP//////////"/>
              </a:ext>
            </a:extLst>
          </p:cNvPicPr>
          <p:nvPr/>
        </p:nvPicPr>
        <p:blipFill>
          <a:blip r:embed="rId6"/>
          <a:stretch>
            <a:fillRect/>
          </a:stretch>
        </p:blipFill>
        <p:spPr>
          <a:xfrm>
            <a:off x="3746500" y="-120650"/>
            <a:ext cx="6096000" cy="2487295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23" name="Imagem 3"/>
          <p:cNvPicPr>
            <a:picLocks noChangeAspect="1"/>
            <a:extLst>
              <a:ext uri="smNativeData">
                <pr:smNativeData xmlns:pr="smNativeData" val="SMDATA_15_ocPzXRMAAAAlAAAAEQAAAC0A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AcAAAA4AAAAAAAAAAAAAAAAAAAA////AAAAAAAAAAAAAAAAAAAAAAAAAAAAAAAAAAAAAABkAAAAZAAAAAAAAAAjAAAABAAAAGQAAAAXAAAAFAAAAAAAAAAAAAAA/38AAP9/AAAAAAAACQAAAAQAAAAAAAAADAAAABAAAAAAAAAAAAAAAAAAAAAAAAAAHgAAAGgAAAAAAAAAAAAAAAAAAAAAAAAAAAAAABAnAAAQJwAAAAAAAAAAAAAAAAAAAAAAAAAAAAAAAAAAAAAAAAAAAAAUAAAAAAAAAMDA/wAAAAAAZAAAADIAAAAAAAAAZAAAAAAAAAB/f38ACgAAAB8AAABUAAAAT4G9Bf///wEAAAAAAAAAAAAAAAAAAAAAAAAAAAAAAAAAAAAAAAAAAAAAAAJ/f38A7uzhA8zMzADAwP8Af39/AAAAAAAAAAAAAAAAAP///wAAAAAAIQAAABgAAAAUAAAA/wIAAHAAAADfGAAAEBAAABAAAAAmAAAACAAAAP//////////"/>
              </a:ext>
            </a:extLst>
          </p:cNvPicPr>
          <p:nvPr/>
        </p:nvPicPr>
        <p:blipFill>
          <a:blip r:embed="rId7"/>
          <a:stretch>
            <a:fillRect/>
          </a:stretch>
        </p:blipFill>
        <p:spPr>
          <a:xfrm>
            <a:off x="487045" y="71120"/>
            <a:ext cx="3556000" cy="2540000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4" name="Curve1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CLzjI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YAgAAkhwAAKQ9AADAHwAAAAAAACYAAAAIAAAA//////////8="/>
              </a:ext>
            </a:extLst>
          </p:cNvSpPr>
          <p:nvPr/>
        </p:nvSpPr>
        <p:spPr>
          <a:xfrm>
            <a:off x="462280" y="4644390"/>
            <a:ext cx="9558020" cy="516890"/>
          </a:xfrm>
          <a:custGeom>
            <a:avLst/>
            <a:gdLst/>
            <a:ahLst/>
            <a:cxnLst/>
            <a:rect l="0" t="0" r="9558020" b="516890"/>
            <a:pathLst>
              <a:path w="9558020" h="516890">
                <a:moveTo>
                  <a:pt x="0" y="0"/>
                </a:moveTo>
                <a:lnTo>
                  <a:pt x="9558020" y="0"/>
                </a:lnTo>
                <a:lnTo>
                  <a:pt x="9558020" y="516890"/>
                </a:lnTo>
                <a:lnTo>
                  <a:pt x="0" y="516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>
              <a:lnSpc>
                <a:spcPct val="100000"/>
              </a:lnSpc>
              <a:defRPr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sz="2800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coautores: (fonte entre 22 e 28)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5" name="Curve2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OfckHI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lAgAAvx8AALE9AADtIgAAAAAAACYAAAAIAAAA//////////8="/>
              </a:ext>
            </a:extLst>
          </p:cNvSpPr>
          <p:nvPr/>
        </p:nvSpPr>
        <p:spPr>
          <a:xfrm>
            <a:off x="470535" y="5160645"/>
            <a:ext cx="9558020" cy="516890"/>
          </a:xfrm>
          <a:custGeom>
            <a:avLst/>
            <a:gdLst/>
            <a:ahLst/>
            <a:cxnLst/>
            <a:rect l="0" t="0" r="9558020" b="516890"/>
            <a:pathLst>
              <a:path w="9558020" h="516890">
                <a:moveTo>
                  <a:pt x="0" y="0"/>
                </a:moveTo>
                <a:lnTo>
                  <a:pt x="9558020" y="0"/>
                </a:lnTo>
                <a:lnTo>
                  <a:pt x="9558020" y="516890"/>
                </a:lnTo>
                <a:lnTo>
                  <a:pt x="0" y="516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>
              <a:lnSpc>
                <a:spcPct val="100000"/>
              </a:lnSpc>
              <a:defRPr sz="2800"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coautores: (fonte entre 22 e 28)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6" name="Textbox1"/>
          <p:cNvSpPr txBox="1">
            <a:extLst>
              <a:ext uri="smNativeData">
                <pr:smNativeData xmlns:pr="smNativeData" val="SMDATA_13_ocPzXRMAAAAlAAAAEgAAAE8BAAAAkAAAAEgAAACQAAAASA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BAAAAAAAAAAAAAAkoAAAAAQAAAAIAAAAAAAAAAAAAAAAAAAAAAAAAZAAAAGQAAAAAAAAAZAAAAGQAAAAVAAAAYAAAAAAAAAAAAAAADwAAACADAAAAAAAAAAAAAAEAAACgMgAAAAAAAAAAAAABAAAAf39/AAEAAABkAAAAAAAAABQAAABAHwAAAAAAACYAAAAAAAAAwOD//wAAAAAmAAAAZAAAABYAAABMAAAAAAAAAAAAAAAEAAAAAAAAAAEAAADu7OEKAAAAACgAAAAoAAAAZAAAAGQAAAAAAAAAzMzMAAAAAABQAAAAUAAAAGQAAABkAAAAAAAAABcAAAAUAAAAAAAAANwI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ByBgAABmQAADAqAAAWigAAACAAACYAAAAIAAAA//////////8="/>
              </a:ext>
            </a:extLst>
          </p:cNvSpPr>
          <p:nvPr/>
        </p:nvSpPr>
        <p:spPr>
          <a:xfrm>
            <a:off x="1047750" y="16259810"/>
            <a:ext cx="5810250" cy="6187440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solid"/>
            <a:headEnd type="none"/>
            <a:tailEnd type="none"/>
          </a:ln>
          <a:effectLst/>
        </p:spPr>
        <p:txBody>
          <a:bodyPr vert="horz" wrap="square" numCol="1" spcCol="215900" anchor="t"/>
          <a:lstStyle/>
          <a:p>
            <a:pPr>
              <a:defRPr sz="2000"/>
            </a:pPr>
            <a:r>
              <a:rPr b="1"/>
              <a:t>DICAS:</a:t>
            </a:r>
            <a:br/>
          </a:p>
          <a:p>
            <a:pPr>
              <a:lnSpc>
                <a:spcPct val="150000"/>
              </a:lnSpc>
              <a:buFont typeface="Wingdings" pitchFamily="2" charset="2"/>
              <a:buChar char=""/>
              <a:defRPr sz="2000"/>
            </a:pPr>
            <a:r>
              <a:t>Este </a:t>
            </a:r>
            <a:r>
              <a:rPr i="1"/>
              <a:t>layout </a:t>
            </a:r>
            <a:r>
              <a:t>de apresentação é somente um exemplo! Você poderá alterá-lo como quiser, utilizando-se de diferentes opções de cores, </a:t>
            </a:r>
            <a:r>
              <a:rPr i="1"/>
              <a:t>desing,</a:t>
            </a:r>
            <a:r>
              <a:t> diagramação, ilustrações, tabelas, fundos, etc.</a:t>
            </a:r>
          </a:p>
          <a:p>
            <a:pPr>
              <a:lnSpc>
                <a:spcPct val="150000"/>
              </a:lnSpc>
              <a:buFont typeface="Wingdings" pitchFamily="2" charset="2"/>
              <a:buChar char=""/>
              <a:defRPr sz="2000"/>
            </a:pPr>
            <a:r>
              <a:t>O que é importante é que sejam seguidas as recomendações de tamanhos de texto, e de obrigatoriedade de elementos, tais como sua foto, logos do HRAC e do 5o. ECEX, etc.</a:t>
            </a:r>
          </a:p>
          <a:p>
            <a:pPr>
              <a:lnSpc>
                <a:spcPct val="150000"/>
              </a:lnSpc>
              <a:buFont typeface="Wingdings" pitchFamily="2" charset="2"/>
              <a:buChar char=""/>
              <a:defRPr sz="2000"/>
            </a:pPr>
            <a:r>
              <a:t>O conteúdo aqui apresentado deve ser substancialmente baseado em seu resumo de trabalho enviado! </a:t>
            </a:r>
          </a:p>
        </p:txBody>
      </p:sp>
      <p:sp>
        <p:nvSpPr>
          <p:cNvPr id="27" name="Curve3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CspJf8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cAgAA0iIAAKg9AAAAJgAAAAAAACYAAAAIAAAA//////////8="/>
              </a:ext>
            </a:extLst>
          </p:cNvSpPr>
          <p:nvPr/>
        </p:nvSpPr>
        <p:spPr>
          <a:xfrm>
            <a:off x="464820" y="5660390"/>
            <a:ext cx="9558020" cy="516890"/>
          </a:xfrm>
          <a:custGeom>
            <a:avLst/>
            <a:gdLst/>
            <a:ahLst/>
            <a:cxnLst/>
            <a:rect l="0" t="0" r="9558020" b="516890"/>
            <a:pathLst>
              <a:path w="9558020" h="516890">
                <a:moveTo>
                  <a:pt x="0" y="0"/>
                </a:moveTo>
                <a:lnTo>
                  <a:pt x="9558020" y="0"/>
                </a:lnTo>
                <a:lnTo>
                  <a:pt x="9558020" y="516890"/>
                </a:lnTo>
                <a:lnTo>
                  <a:pt x="0" y="516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>
              <a:lnSpc>
                <a:spcPct val="100000"/>
              </a:lnSpc>
              <a:defRPr sz="2400"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instituições: (fonte entre 22 e 28)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8" name="Curve4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AAAA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YAgAA7iUAAKQ9AAAcKQAAAAAAACYAAAAIAAAA//////////8="/>
              </a:ext>
            </a:extLst>
          </p:cNvSpPr>
          <p:nvPr/>
        </p:nvSpPr>
        <p:spPr>
          <a:xfrm>
            <a:off x="462280" y="6165850"/>
            <a:ext cx="9558020" cy="516890"/>
          </a:xfrm>
          <a:custGeom>
            <a:avLst/>
            <a:gdLst/>
            <a:ahLst/>
            <a:cxnLst/>
            <a:rect l="0" t="0" r="9558020" b="516890"/>
            <a:pathLst>
              <a:path w="9558020" h="516890">
                <a:moveTo>
                  <a:pt x="0" y="0"/>
                </a:moveTo>
                <a:lnTo>
                  <a:pt x="9558020" y="0"/>
                </a:lnTo>
                <a:lnTo>
                  <a:pt x="9558020" y="516890"/>
                </a:lnTo>
                <a:lnTo>
                  <a:pt x="0" y="516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>
              <a:lnSpc>
                <a:spcPct val="100000"/>
              </a:lnSpc>
              <a:defRPr sz="2400"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instituições: (fonte entre 22 e 28)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  <p:sp>
        <p:nvSpPr>
          <p:cNvPr id="29" name="Curve5"/>
          <p:cNvSpPr>
            <a:extLst>
              <a:ext uri="smNativeData">
                <pr:smNativeData xmlns:pr="smNativeData" val="SMDATA_13_ocPzXRMAAAAlAAAACwAAAA0AAAAAjgAAAEcAAACOAAAARwAAAAAAAAAAAAAAAAAAAAEAAABQAAAAAAAAAAAA4D8AAAAAAADgPwAAAAAAAOA/AAAAAAAA4D8AAAAAAADgPwAAAAAAAOA/AAAAAAAA4D8AAAAAAADgPwAAAAAAAOA/AAAAAAAA4D8CAAAAjAAAAAAAAAAAAAAAT4G9DP///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//8BAAAAf39/AAEAAABkAAAAAAAAABQAAABAHwAAAAAAACYAAAAAAAAAwOD//wAAAAAmAAAAZAAAABYAAABMAAAAAAAAAAAAAAAEAAAAAAAAAAEAAADu7OEKAAAAACgAAAAoAAAAZAAAAGQAAAAAAAAAzMzMAAAAAABQAAAAUAAAAGQAAABkAAAAAAAAABcAAAAUAAAAAAAAAAAAAAD/fwAA/38AAAAAAAAJAAAABAAAAADADwAMAAAAEAAAAAAAAAAAAAAAAAAAAAAAAAAeAAAAaAAAAAAAAAAAAAAAAAAAAAAAAAAAAAAAECcAABAnAAAAAAAAAAAAAAAAAAAAAAAAAAAAAAAAAAAAAAAAAAAAABQAAAAAAAAAwMD/AAAAAABkAAAAMgAAAAAAAABkAAAAAAAAAH9/fwAKAAAAHwAAAFQAAABPgb0F////AQAAAAAAAAAAAAAAAAAAAAAAAAAAAAAAAAAAAAAAAAAAAAAAAn9/fwDu7OEDzMzMAMDA/wB/f38AAAAAAAAAAAAAAAAAAAAAAAAAAAAhAAAAGAAAABQAAADlAgAAGykAALE9AABJLAAAAAAAACYAAAAIAAAA//////////8="/>
              </a:ext>
            </a:extLst>
          </p:cNvSpPr>
          <p:nvPr/>
        </p:nvSpPr>
        <p:spPr>
          <a:xfrm>
            <a:off x="470535" y="6682105"/>
            <a:ext cx="9558020" cy="516890"/>
          </a:xfrm>
          <a:custGeom>
            <a:avLst/>
            <a:gdLst/>
            <a:ahLst/>
            <a:cxnLst/>
            <a:rect l="0" t="0" r="9558020" b="516890"/>
            <a:pathLst>
              <a:path w="9558020" h="516890">
                <a:moveTo>
                  <a:pt x="0" y="0"/>
                </a:moveTo>
                <a:lnTo>
                  <a:pt x="9558020" y="0"/>
                </a:lnTo>
                <a:lnTo>
                  <a:pt x="9558020" y="516890"/>
                </a:lnTo>
                <a:lnTo>
                  <a:pt x="0" y="51689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ffectLst/>
        </p:spPr>
        <p:txBody>
          <a:bodyPr vert="horz" wrap="square" lIns="90170" tIns="45085" rIns="90170" bIns="45085" numCol="1" spcCol="215900" anchor="t"/>
          <a:lstStyle/>
          <a:p>
            <a:pPr>
              <a:lnSpc>
                <a:spcPct val="100000"/>
              </a:lnSpc>
              <a:defRPr sz="2400">
                <a:latin typeface="Arial" pitchFamily="1" charset="0"/>
                <a:ea typeface="DejaVu Sans" pitchFamily="1" charset="0"/>
                <a:cs typeface="DejaVu Sans" pitchFamily="1" charset="0"/>
              </a:defRPr>
            </a:pPr>
            <a:r>
              <a:rPr lang="pt-br" b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instituições: (fonte entre 22 e 28)</a:t>
            </a:r>
            <a:endParaRPr lang="pt-br">
              <a:solidFill>
                <a:srgbClr val="FFFFFF"/>
              </a:solidFill>
              <a:uFill>
                <a:solidFill>
                  <a:srgbClr val="FFFFFF"/>
                </a:solidFill>
              </a:u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Basic Roman"/>
        <a:cs typeface="Basic Roman"/>
      </a:majorFont>
      <a:minorFont>
        <a:latin typeface="Calibri"/>
        <a:ea typeface="Basic Roman"/>
        <a:cs typeface="Basic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Presentation">
  <a:themeElements>
    <a:clrScheme name="Presentation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resentation">
      <a:majorFont>
        <a:latin typeface="Calibri"/>
        <a:ea typeface="Basic Roman"/>
        <a:cs typeface="Basic Roman"/>
      </a:majorFont>
      <a:minorFont>
        <a:latin typeface="Calibri"/>
        <a:ea typeface="Basic Roman"/>
        <a:cs typeface="Basic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>
        <a:prstTxWarp prst="textNoShape">
          <a:avLst/>
        </a:prstTxWarp>
        <a:noAutofit/>
      </a:bodyPr>
      <a:lstStyle>
        <a:defPPr>
          <a:defRPr/>
        </a:defPPr>
      </a:lstStyle>
      <a:style>
        <a:lnRef idx="0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Presentation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e-poster</dc:title>
  <dc:subject/>
  <dc:creator>márcio antonio;Álvaro Campoy Neto</dc:creator>
  <cp:keywords/>
  <dc:description/>
  <cp:lastModifiedBy>marcioantonio</cp:lastModifiedBy>
  <cp:revision>0</cp:revision>
  <dcterms:created xsi:type="dcterms:W3CDTF">2017-12-13T20:30:12Z</dcterms:created>
  <dcterms:modified xsi:type="dcterms:W3CDTF">2019-12-13T17:00:17Z</dcterms:modified>
</cp:coreProperties>
</file>